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71" r:id="rId3"/>
    <p:sldId id="259" r:id="rId4"/>
    <p:sldId id="261" r:id="rId5"/>
    <p:sldId id="263" r:id="rId6"/>
    <p:sldId id="265" r:id="rId7"/>
    <p:sldId id="267" r:id="rId8"/>
    <p:sldId id="268" r:id="rId9"/>
    <p:sldId id="269" r:id="rId10"/>
    <p:sldId id="272" r:id="rId11"/>
  </p:sldIdLst>
  <p:sldSz cx="9144000" cy="6858000" type="screen4x3"/>
  <p:notesSz cx="9874250" cy="6797675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/>
        <a:ea typeface="굴림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/>
        <a:ea typeface="굴림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/>
        <a:ea typeface="굴림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/>
        <a:ea typeface="굴림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/>
        <a:ea typeface="굴림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/>
        <a:ea typeface="굴림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/>
        <a:ea typeface="굴림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/>
        <a:ea typeface="굴림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/>
        <a:ea typeface="굴림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0" userDrawn="1">
          <p15:clr>
            <a:srgbClr val="A4A3A4"/>
          </p15:clr>
        </p15:guide>
        <p15:guide id="2" pos="310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E19869-7687-417F-BF81-6C8F418D24D7}" v="910" dt="2021-08-11T04:17:09.386"/>
    <p1510:client id="{EC543C6D-AB6C-4834-B18A-1A695610EF70}" v="70" dt="2021-08-12T04:10:19.6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13" autoAdjust="0"/>
    <p:restoredTop sz="94604" autoAdjust="0"/>
  </p:normalViewPr>
  <p:slideViewPr>
    <p:cSldViewPr>
      <p:cViewPr>
        <p:scale>
          <a:sx n="125" d="100"/>
          <a:sy n="125" d="100"/>
        </p:scale>
        <p:origin x="-195" y="-1659"/>
      </p:cViewPr>
      <p:guideLst>
        <p:guide orient="horz" pos="2157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17" d="100"/>
          <a:sy n="117" d="100"/>
        </p:scale>
        <p:origin x="2082" y="90"/>
      </p:cViewPr>
      <p:guideLst>
        <p:guide orient="horz" pos="2140"/>
        <p:guide pos="310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 sangho" userId="1ee5dac9ac6da95e" providerId="LiveId" clId="{70909722-392E-4B39-8DDB-145D93C7A34C}"/>
    <pc:docChg chg="undo redo custSel addSld delSld modSld">
      <pc:chgData name="kim sangho" userId="1ee5dac9ac6da95e" providerId="LiveId" clId="{70909722-392E-4B39-8DDB-145D93C7A34C}" dt="2021-08-10T03:02:47.556" v="2612" actId="20577"/>
      <pc:docMkLst>
        <pc:docMk/>
      </pc:docMkLst>
      <pc:sldChg chg="modSp mod">
        <pc:chgData name="kim sangho" userId="1ee5dac9ac6da95e" providerId="LiveId" clId="{70909722-392E-4B39-8DDB-145D93C7A34C}" dt="2021-08-09T13:52:49.736" v="1904" actId="2711"/>
        <pc:sldMkLst>
          <pc:docMk/>
          <pc:sldMk cId="0" sldId="256"/>
        </pc:sldMkLst>
        <pc:spChg chg="mod">
          <ac:chgData name="kim sangho" userId="1ee5dac9ac6da95e" providerId="LiveId" clId="{70909722-392E-4B39-8DDB-145D93C7A34C}" dt="2021-08-09T13:30:37.106" v="1820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kim sangho" userId="1ee5dac9ac6da95e" providerId="LiveId" clId="{70909722-392E-4B39-8DDB-145D93C7A34C}" dt="2021-08-09T13:52:49.736" v="1904" actId="2711"/>
          <ac:spMkLst>
            <pc:docMk/>
            <pc:sldMk cId="0" sldId="256"/>
            <ac:spMk id="3" creationId="{00000000-0000-0000-0000-000000000000}"/>
          </ac:spMkLst>
        </pc:spChg>
      </pc:sldChg>
      <pc:sldChg chg="addSp delSp modSp mod">
        <pc:chgData name="kim sangho" userId="1ee5dac9ac6da95e" providerId="LiveId" clId="{70909722-392E-4B39-8DDB-145D93C7A34C}" dt="2021-08-09T16:09:11.755" v="2568" actId="1036"/>
        <pc:sldMkLst>
          <pc:docMk/>
          <pc:sldMk cId="4092356788" sldId="257"/>
        </pc:sldMkLst>
        <pc:spChg chg="mod">
          <ac:chgData name="kim sangho" userId="1ee5dac9ac6da95e" providerId="LiveId" clId="{70909722-392E-4B39-8DDB-145D93C7A34C}" dt="2021-08-09T00:59:11.385" v="76" actId="20577"/>
          <ac:spMkLst>
            <pc:docMk/>
            <pc:sldMk cId="4092356788" sldId="257"/>
            <ac:spMk id="2" creationId="{00000000-0000-0000-0000-000000000000}"/>
          </ac:spMkLst>
        </pc:spChg>
        <pc:spChg chg="mod">
          <ac:chgData name="kim sangho" userId="1ee5dac9ac6da95e" providerId="LiveId" clId="{70909722-392E-4B39-8DDB-145D93C7A34C}" dt="2021-08-09T15:14:40.454" v="1945" actId="20577"/>
          <ac:spMkLst>
            <pc:docMk/>
            <pc:sldMk cId="4092356788" sldId="257"/>
            <ac:spMk id="3" creationId="{00000000-0000-0000-0000-000000000000}"/>
          </ac:spMkLst>
        </pc:spChg>
        <pc:spChg chg="add mod topLvl">
          <ac:chgData name="kim sangho" userId="1ee5dac9ac6da95e" providerId="LiveId" clId="{70909722-392E-4B39-8DDB-145D93C7A34C}" dt="2021-08-09T02:16:56.519" v="405" actId="164"/>
          <ac:spMkLst>
            <pc:docMk/>
            <pc:sldMk cId="4092356788" sldId="257"/>
            <ac:spMk id="13" creationId="{17313B48-8E20-4999-B569-013672FC5870}"/>
          </ac:spMkLst>
        </pc:spChg>
        <pc:grpChg chg="add del mod">
          <ac:chgData name="kim sangho" userId="1ee5dac9ac6da95e" providerId="LiveId" clId="{70909722-392E-4B39-8DDB-145D93C7A34C}" dt="2021-08-09T02:15:01.461" v="374" actId="165"/>
          <ac:grpSpMkLst>
            <pc:docMk/>
            <pc:sldMk cId="4092356788" sldId="257"/>
            <ac:grpSpMk id="6" creationId="{FF11167A-9BCF-4031-A76F-BBDC6C7706C1}"/>
          </ac:grpSpMkLst>
        </pc:grpChg>
        <pc:grpChg chg="del">
          <ac:chgData name="kim sangho" userId="1ee5dac9ac6da95e" providerId="LiveId" clId="{70909722-392E-4B39-8DDB-145D93C7A34C}" dt="2021-08-09T01:40:10.542" v="213" actId="478"/>
          <ac:grpSpMkLst>
            <pc:docMk/>
            <pc:sldMk cId="4092356788" sldId="257"/>
            <ac:grpSpMk id="7" creationId="{00000000-0000-0000-0000-000000000000}"/>
          </ac:grpSpMkLst>
        </pc:grpChg>
        <pc:grpChg chg="del">
          <ac:chgData name="kim sangho" userId="1ee5dac9ac6da95e" providerId="LiveId" clId="{70909722-392E-4B39-8DDB-145D93C7A34C}" dt="2021-08-09T01:40:08.913" v="212" actId="478"/>
          <ac:grpSpMkLst>
            <pc:docMk/>
            <pc:sldMk cId="4092356788" sldId="257"/>
            <ac:grpSpMk id="12" creationId="{00000000-0000-0000-0000-000000000000}"/>
          </ac:grpSpMkLst>
        </pc:grpChg>
        <pc:grpChg chg="add mod">
          <ac:chgData name="kim sangho" userId="1ee5dac9ac6da95e" providerId="LiveId" clId="{70909722-392E-4B39-8DDB-145D93C7A34C}" dt="2021-08-09T16:09:11.755" v="2568" actId="1036"/>
          <ac:grpSpMkLst>
            <pc:docMk/>
            <pc:sldMk cId="4092356788" sldId="257"/>
            <ac:grpSpMk id="16" creationId="{A5DCF185-4EC3-496B-98EF-C08C21FCD8E3}"/>
          </ac:grpSpMkLst>
        </pc:grpChg>
        <pc:picChg chg="add mod topLvl modCrop">
          <ac:chgData name="kim sangho" userId="1ee5dac9ac6da95e" providerId="LiveId" clId="{70909722-392E-4B39-8DDB-145D93C7A34C}" dt="2021-08-09T02:16:56.519" v="405" actId="164"/>
          <ac:picMkLst>
            <pc:docMk/>
            <pc:sldMk cId="4092356788" sldId="257"/>
            <ac:picMk id="5" creationId="{5102F010-B67D-46AB-BCB0-E3FFB0A7D499}"/>
          </ac:picMkLst>
        </pc:picChg>
        <pc:picChg chg="add del mod">
          <ac:chgData name="kim sangho" userId="1ee5dac9ac6da95e" providerId="LiveId" clId="{70909722-392E-4B39-8DDB-145D93C7A34C}" dt="2021-08-09T02:14:52.309" v="372" actId="478"/>
          <ac:picMkLst>
            <pc:docMk/>
            <pc:sldMk cId="4092356788" sldId="257"/>
            <ac:picMk id="15" creationId="{032BCBB4-C831-4A61-821C-5FFC891AADEF}"/>
          </ac:picMkLst>
        </pc:picChg>
        <pc:picChg chg="add mod modCrop">
          <ac:chgData name="kim sangho" userId="1ee5dac9ac6da95e" providerId="LiveId" clId="{70909722-392E-4B39-8DDB-145D93C7A34C}" dt="2021-08-09T02:16:56.519" v="405" actId="164"/>
          <ac:picMkLst>
            <pc:docMk/>
            <pc:sldMk cId="4092356788" sldId="257"/>
            <ac:picMk id="17" creationId="{C1444E0A-33FD-4194-9CBB-1636EA21D116}"/>
          </ac:picMkLst>
        </pc:picChg>
      </pc:sldChg>
      <pc:sldChg chg="addSp delSp modSp mod">
        <pc:chgData name="kim sangho" userId="1ee5dac9ac6da95e" providerId="LiveId" clId="{70909722-392E-4B39-8DDB-145D93C7A34C}" dt="2021-08-10T03:02:47.556" v="2612" actId="20577"/>
        <pc:sldMkLst>
          <pc:docMk/>
          <pc:sldMk cId="472688589" sldId="258"/>
        </pc:sldMkLst>
        <pc:spChg chg="mod">
          <ac:chgData name="kim sangho" userId="1ee5dac9ac6da95e" providerId="LiveId" clId="{70909722-392E-4B39-8DDB-145D93C7A34C}" dt="2021-08-09T13:42:46.012" v="1871" actId="20577"/>
          <ac:spMkLst>
            <pc:docMk/>
            <pc:sldMk cId="472688589" sldId="258"/>
            <ac:spMk id="2" creationId="{00000000-0000-0000-0000-000000000000}"/>
          </ac:spMkLst>
        </pc:spChg>
        <pc:spChg chg="mod">
          <ac:chgData name="kim sangho" userId="1ee5dac9ac6da95e" providerId="LiveId" clId="{70909722-392E-4B39-8DDB-145D93C7A34C}" dt="2021-08-10T03:02:47.556" v="2612" actId="20577"/>
          <ac:spMkLst>
            <pc:docMk/>
            <pc:sldMk cId="472688589" sldId="258"/>
            <ac:spMk id="3" creationId="{00000000-0000-0000-0000-000000000000}"/>
          </ac:spMkLst>
        </pc:spChg>
        <pc:spChg chg="add mod topLvl">
          <ac:chgData name="kim sangho" userId="1ee5dac9ac6da95e" providerId="LiveId" clId="{70909722-392E-4B39-8DDB-145D93C7A34C}" dt="2021-08-09T05:09:10.950" v="977" actId="164"/>
          <ac:spMkLst>
            <pc:docMk/>
            <pc:sldMk cId="472688589" sldId="258"/>
            <ac:spMk id="9" creationId="{499E7E84-0EC5-4D77-93A9-972F9D03DCA9}"/>
          </ac:spMkLst>
        </pc:spChg>
        <pc:spChg chg="add mod topLvl">
          <ac:chgData name="kim sangho" userId="1ee5dac9ac6da95e" providerId="LiveId" clId="{70909722-392E-4B39-8DDB-145D93C7A34C}" dt="2021-08-09T05:09:13.672" v="978" actId="164"/>
          <ac:spMkLst>
            <pc:docMk/>
            <pc:sldMk cId="472688589" sldId="258"/>
            <ac:spMk id="12" creationId="{104EDD02-6C64-4F1A-8DDC-4B3E5C28D79E}"/>
          </ac:spMkLst>
        </pc:spChg>
        <pc:spChg chg="add mod">
          <ac:chgData name="kim sangho" userId="1ee5dac9ac6da95e" providerId="LiveId" clId="{70909722-392E-4B39-8DDB-145D93C7A34C}" dt="2021-08-09T14:46:45.358" v="1912"/>
          <ac:spMkLst>
            <pc:docMk/>
            <pc:sldMk cId="472688589" sldId="258"/>
            <ac:spMk id="14" creationId="{1B8ECE5F-74D5-454A-9E68-39A1EE906A13}"/>
          </ac:spMkLst>
        </pc:spChg>
        <pc:spChg chg="add mod">
          <ac:chgData name="kim sangho" userId="1ee5dac9ac6da95e" providerId="LiveId" clId="{70909722-392E-4B39-8DDB-145D93C7A34C}" dt="2021-08-09T06:33:01.925" v="1375" actId="164"/>
          <ac:spMkLst>
            <pc:docMk/>
            <pc:sldMk cId="472688589" sldId="258"/>
            <ac:spMk id="16" creationId="{5145D11F-E44D-4AB4-949A-7B959BDAAF37}"/>
          </ac:spMkLst>
        </pc:spChg>
        <pc:grpChg chg="del">
          <ac:chgData name="kim sangho" userId="1ee5dac9ac6da95e" providerId="LiveId" clId="{70909722-392E-4B39-8DDB-145D93C7A34C}" dt="2021-08-09T03:57:03.177" v="761" actId="478"/>
          <ac:grpSpMkLst>
            <pc:docMk/>
            <pc:sldMk cId="472688589" sldId="258"/>
            <ac:grpSpMk id="6" creationId="{00000000-0000-0000-0000-000000000000}"/>
          </ac:grpSpMkLst>
        </pc:grpChg>
        <pc:grpChg chg="add del mod">
          <ac:chgData name="kim sangho" userId="1ee5dac9ac6da95e" providerId="LiveId" clId="{70909722-392E-4B39-8DDB-145D93C7A34C}" dt="2021-08-09T05:09:05.580" v="976" actId="165"/>
          <ac:grpSpMkLst>
            <pc:docMk/>
            <pc:sldMk cId="472688589" sldId="258"/>
            <ac:grpSpMk id="7" creationId="{E3235C85-261D-4CEA-A876-6507AE6D46B7}"/>
          </ac:grpSpMkLst>
        </pc:grpChg>
        <pc:grpChg chg="add mod">
          <ac:chgData name="kim sangho" userId="1ee5dac9ac6da95e" providerId="LiveId" clId="{70909722-392E-4B39-8DDB-145D93C7A34C}" dt="2021-08-09T16:07:41.185" v="2549" actId="1037"/>
          <ac:grpSpMkLst>
            <pc:docMk/>
            <pc:sldMk cId="472688589" sldId="258"/>
            <ac:grpSpMk id="10" creationId="{997F233C-CBAD-4C36-90C3-4E27F5809E10}"/>
          </ac:grpSpMkLst>
        </pc:grpChg>
        <pc:grpChg chg="add mod">
          <ac:chgData name="kim sangho" userId="1ee5dac9ac6da95e" providerId="LiveId" clId="{70909722-392E-4B39-8DDB-145D93C7A34C}" dt="2021-08-09T16:07:44.625" v="2553" actId="1038"/>
          <ac:grpSpMkLst>
            <pc:docMk/>
            <pc:sldMk cId="472688589" sldId="258"/>
            <ac:grpSpMk id="13" creationId="{294D26C9-A0F6-414B-86A1-7DE26305C9F9}"/>
          </ac:grpSpMkLst>
        </pc:grpChg>
        <pc:grpChg chg="add del mod">
          <ac:chgData name="kim sangho" userId="1ee5dac9ac6da95e" providerId="LiveId" clId="{70909722-392E-4B39-8DDB-145D93C7A34C}" dt="2021-08-09T07:14:31.537" v="1688" actId="21"/>
          <ac:grpSpMkLst>
            <pc:docMk/>
            <pc:sldMk cId="472688589" sldId="258"/>
            <ac:grpSpMk id="14" creationId="{4D0B5516-E93E-476B-A707-3CCF280FA66F}"/>
          </ac:grpSpMkLst>
        </pc:grpChg>
        <pc:picChg chg="add mod topLvl">
          <ac:chgData name="kim sangho" userId="1ee5dac9ac6da95e" providerId="LiveId" clId="{70909722-392E-4B39-8DDB-145D93C7A34C}" dt="2021-08-09T05:09:10.950" v="977" actId="164"/>
          <ac:picMkLst>
            <pc:docMk/>
            <pc:sldMk cId="472688589" sldId="258"/>
            <ac:picMk id="8" creationId="{D7B6796F-4EE5-4FB5-AC3C-FAD7257D8979}"/>
          </ac:picMkLst>
        </pc:picChg>
        <pc:picChg chg="add mod">
          <ac:chgData name="kim sangho" userId="1ee5dac9ac6da95e" providerId="LiveId" clId="{70909722-392E-4B39-8DDB-145D93C7A34C}" dt="2021-08-09T05:09:13.672" v="978" actId="164"/>
          <ac:picMkLst>
            <pc:docMk/>
            <pc:sldMk cId="472688589" sldId="258"/>
            <ac:picMk id="11" creationId="{D193BD39-2E51-425F-9A93-8CF0518BA7AF}"/>
          </ac:picMkLst>
        </pc:picChg>
        <pc:picChg chg="add mod">
          <ac:chgData name="kim sangho" userId="1ee5dac9ac6da95e" providerId="LiveId" clId="{70909722-392E-4B39-8DDB-145D93C7A34C}" dt="2021-08-09T06:33:01.925" v="1375" actId="164"/>
          <ac:picMkLst>
            <pc:docMk/>
            <pc:sldMk cId="472688589" sldId="258"/>
            <ac:picMk id="15" creationId="{1FABD34A-A1F5-4A9C-B266-AE2043A2F794}"/>
          </ac:picMkLst>
        </pc:picChg>
      </pc:sldChg>
      <pc:sldChg chg="del">
        <pc:chgData name="kim sangho" userId="1ee5dac9ac6da95e" providerId="LiveId" clId="{70909722-392E-4B39-8DDB-145D93C7A34C}" dt="2021-08-09T03:56:50.996" v="760" actId="47"/>
        <pc:sldMkLst>
          <pc:docMk/>
          <pc:sldMk cId="1228682699" sldId="259"/>
        </pc:sldMkLst>
      </pc:sldChg>
      <pc:sldChg chg="del">
        <pc:chgData name="kim sangho" userId="1ee5dac9ac6da95e" providerId="LiveId" clId="{70909722-392E-4B39-8DDB-145D93C7A34C}" dt="2021-08-09T03:56:50.996" v="760" actId="47"/>
        <pc:sldMkLst>
          <pc:docMk/>
          <pc:sldMk cId="4140032848" sldId="260"/>
        </pc:sldMkLst>
      </pc:sldChg>
      <pc:sldChg chg="del">
        <pc:chgData name="kim sangho" userId="1ee5dac9ac6da95e" providerId="LiveId" clId="{70909722-392E-4B39-8DDB-145D93C7A34C}" dt="2021-08-09T03:56:50.996" v="760" actId="47"/>
        <pc:sldMkLst>
          <pc:docMk/>
          <pc:sldMk cId="3728504010" sldId="261"/>
        </pc:sldMkLst>
      </pc:sldChg>
      <pc:sldChg chg="addSp delSp modSp mod">
        <pc:chgData name="kim sangho" userId="1ee5dac9ac6da95e" providerId="LiveId" clId="{70909722-392E-4B39-8DDB-145D93C7A34C}" dt="2021-08-10T03:02:02.960" v="2604" actId="1035"/>
        <pc:sldMkLst>
          <pc:docMk/>
          <pc:sldMk cId="4005217279" sldId="265"/>
        </pc:sldMkLst>
        <pc:spChg chg="mod">
          <ac:chgData name="kim sangho" userId="1ee5dac9ac6da95e" providerId="LiveId" clId="{70909722-392E-4B39-8DDB-145D93C7A34C}" dt="2021-08-09T13:42:35.790" v="1869" actId="20577"/>
          <ac:spMkLst>
            <pc:docMk/>
            <pc:sldMk cId="4005217279" sldId="265"/>
            <ac:spMk id="2" creationId="{00000000-0000-0000-0000-000000000000}"/>
          </ac:spMkLst>
        </pc:spChg>
        <pc:spChg chg="mod">
          <ac:chgData name="kim sangho" userId="1ee5dac9ac6da95e" providerId="LiveId" clId="{70909722-392E-4B39-8DDB-145D93C7A34C}" dt="2021-08-10T03:01:47.585" v="2582" actId="20577"/>
          <ac:spMkLst>
            <pc:docMk/>
            <pc:sldMk cId="4005217279" sldId="265"/>
            <ac:spMk id="3" creationId="{00000000-0000-0000-0000-000000000000}"/>
          </ac:spMkLst>
        </pc:spChg>
        <pc:spChg chg="del mod topLvl">
          <ac:chgData name="kim sangho" userId="1ee5dac9ac6da95e" providerId="LiveId" clId="{70909722-392E-4B39-8DDB-145D93C7A34C}" dt="2021-08-09T15:45:52.317" v="2254" actId="478"/>
          <ac:spMkLst>
            <pc:docMk/>
            <pc:sldMk cId="4005217279" sldId="265"/>
            <ac:spMk id="19" creationId="{8D212A02-F737-4ACE-B5E5-087688A67FCF}"/>
          </ac:spMkLst>
        </pc:spChg>
        <pc:spChg chg="del mod topLvl">
          <ac:chgData name="kim sangho" userId="1ee5dac9ac6da95e" providerId="LiveId" clId="{70909722-392E-4B39-8DDB-145D93C7A34C}" dt="2021-08-09T15:45:58.057" v="2256" actId="478"/>
          <ac:spMkLst>
            <pc:docMk/>
            <pc:sldMk cId="4005217279" sldId="265"/>
            <ac:spMk id="20" creationId="{488F1226-BBAA-4E27-A3FC-9DCC1549BA76}"/>
          </ac:spMkLst>
        </pc:spChg>
        <pc:spChg chg="add del mod topLvl">
          <ac:chgData name="kim sangho" userId="1ee5dac9ac6da95e" providerId="LiveId" clId="{70909722-392E-4B39-8DDB-145D93C7A34C}" dt="2021-08-09T15:43:33.672" v="2239" actId="478"/>
          <ac:spMkLst>
            <pc:docMk/>
            <pc:sldMk cId="4005217279" sldId="265"/>
            <ac:spMk id="21" creationId="{3E14BB0D-C5D8-4741-9EF4-DE9963D423D5}"/>
          </ac:spMkLst>
        </pc:spChg>
        <pc:spChg chg="add mod topLvl">
          <ac:chgData name="kim sangho" userId="1ee5dac9ac6da95e" providerId="LiveId" clId="{70909722-392E-4B39-8DDB-145D93C7A34C}" dt="2021-08-09T15:47:31.410" v="2335" actId="164"/>
          <ac:spMkLst>
            <pc:docMk/>
            <pc:sldMk cId="4005217279" sldId="265"/>
            <ac:spMk id="25" creationId="{5BD8AD07-1498-4CA8-9A3F-1B070E8C8DB1}"/>
          </ac:spMkLst>
        </pc:spChg>
        <pc:spChg chg="add mod">
          <ac:chgData name="kim sangho" userId="1ee5dac9ac6da95e" providerId="LiveId" clId="{70909722-392E-4B39-8DDB-145D93C7A34C}" dt="2021-08-09T13:43:34.170" v="1881" actId="20577"/>
          <ac:spMkLst>
            <pc:docMk/>
            <pc:sldMk cId="4005217279" sldId="265"/>
            <ac:spMk id="28" creationId="{8099535E-9D8B-4586-AEBB-6D1D6DFE16F5}"/>
          </ac:spMkLst>
        </pc:spChg>
        <pc:spChg chg="add mod">
          <ac:chgData name="kim sangho" userId="1ee5dac9ac6da95e" providerId="LiveId" clId="{70909722-392E-4B39-8DDB-145D93C7A34C}" dt="2021-08-09T14:46:30.449" v="1911"/>
          <ac:spMkLst>
            <pc:docMk/>
            <pc:sldMk cId="4005217279" sldId="265"/>
            <ac:spMk id="29" creationId="{56F60DFD-0A34-4A13-8DD8-3AC64A9A16E4}"/>
          </ac:spMkLst>
        </pc:spChg>
        <pc:spChg chg="add mod">
          <ac:chgData name="kim sangho" userId="1ee5dac9ac6da95e" providerId="LiveId" clId="{70909722-392E-4B39-8DDB-145D93C7A34C}" dt="2021-08-09T15:47:34.411" v="2336" actId="164"/>
          <ac:spMkLst>
            <pc:docMk/>
            <pc:sldMk cId="4005217279" sldId="265"/>
            <ac:spMk id="30" creationId="{CF8E6767-58D5-4CE2-8AFB-9B4EF049FE5C}"/>
          </ac:spMkLst>
        </pc:spChg>
        <pc:grpChg chg="add del mod">
          <ac:chgData name="kim sangho" userId="1ee5dac9ac6da95e" providerId="LiveId" clId="{70909722-392E-4B39-8DDB-145D93C7A34C}" dt="2021-08-09T15:45:48.866" v="2253" actId="165"/>
          <ac:grpSpMkLst>
            <pc:docMk/>
            <pc:sldMk cId="4005217279" sldId="265"/>
            <ac:grpSpMk id="5" creationId="{42CB649D-04BA-46C0-ACA8-6A0328CAE7E8}"/>
          </ac:grpSpMkLst>
        </pc:grpChg>
        <pc:grpChg chg="add mod">
          <ac:chgData name="kim sangho" userId="1ee5dac9ac6da95e" providerId="LiveId" clId="{70909722-392E-4B39-8DDB-145D93C7A34C}" dt="2021-08-10T03:02:02.960" v="2604" actId="1035"/>
          <ac:grpSpMkLst>
            <pc:docMk/>
            <pc:sldMk cId="4005217279" sldId="265"/>
            <ac:grpSpMk id="5" creationId="{F9DAFE1C-5C63-4C00-BE66-D6EF55E1EBFD}"/>
          </ac:grpSpMkLst>
        </pc:grpChg>
        <pc:grpChg chg="add del mod">
          <ac:chgData name="kim sangho" userId="1ee5dac9ac6da95e" providerId="LiveId" clId="{70909722-392E-4B39-8DDB-145D93C7A34C}" dt="2021-08-09T15:45:54.639" v="2255" actId="165"/>
          <ac:grpSpMkLst>
            <pc:docMk/>
            <pc:sldMk cId="4005217279" sldId="265"/>
            <ac:grpSpMk id="6" creationId="{AEBC8860-DFDC-4E60-9B0C-EBBA39746FB2}"/>
          </ac:grpSpMkLst>
        </pc:grpChg>
        <pc:grpChg chg="add del mod">
          <ac:chgData name="kim sangho" userId="1ee5dac9ac6da95e" providerId="LiveId" clId="{70909722-392E-4B39-8DDB-145D93C7A34C}" dt="2021-08-09T15:43:41.507" v="2244" actId="478"/>
          <ac:grpSpMkLst>
            <pc:docMk/>
            <pc:sldMk cId="4005217279" sldId="265"/>
            <ac:grpSpMk id="7" creationId="{8BE2094E-C6D7-4E1A-A560-245E1348896C}"/>
          </ac:grpSpMkLst>
        </pc:grpChg>
        <pc:grpChg chg="del">
          <ac:chgData name="kim sangho" userId="1ee5dac9ac6da95e" providerId="LiveId" clId="{70909722-392E-4B39-8DDB-145D93C7A34C}" dt="2021-08-09T02:59:08.387" v="580" actId="478"/>
          <ac:grpSpMkLst>
            <pc:docMk/>
            <pc:sldMk cId="4005217279" sldId="265"/>
            <ac:grpSpMk id="8" creationId="{00000000-0000-0000-0000-000000000000}"/>
          </ac:grpSpMkLst>
        </pc:grpChg>
        <pc:grpChg chg="add mod">
          <ac:chgData name="kim sangho" userId="1ee5dac9ac6da95e" providerId="LiveId" clId="{70909722-392E-4B39-8DDB-145D93C7A34C}" dt="2021-08-10T03:01:58.933" v="2583" actId="164"/>
          <ac:grpSpMkLst>
            <pc:docMk/>
            <pc:sldMk cId="4005217279" sldId="265"/>
            <ac:grpSpMk id="8" creationId="{AF239F5E-4B6A-4D14-83A1-6AABE118025C}"/>
          </ac:grpSpMkLst>
        </pc:grpChg>
        <pc:grpChg chg="add mod">
          <ac:chgData name="kim sangho" userId="1ee5dac9ac6da95e" providerId="LiveId" clId="{70909722-392E-4B39-8DDB-145D93C7A34C}" dt="2021-08-10T03:01:58.933" v="2583" actId="164"/>
          <ac:grpSpMkLst>
            <pc:docMk/>
            <pc:sldMk cId="4005217279" sldId="265"/>
            <ac:grpSpMk id="9" creationId="{84014E63-5525-4905-BF14-968BBF78319B}"/>
          </ac:grpSpMkLst>
        </pc:grpChg>
        <pc:grpChg chg="add del mod">
          <ac:chgData name="kim sangho" userId="1ee5dac9ac6da95e" providerId="LiveId" clId="{70909722-392E-4B39-8DDB-145D93C7A34C}" dt="2021-08-09T03:12:39.970" v="619" actId="478"/>
          <ac:grpSpMkLst>
            <pc:docMk/>
            <pc:sldMk cId="4005217279" sldId="265"/>
            <ac:grpSpMk id="15" creationId="{72C95057-87EB-4E77-A42A-4FC217736976}"/>
          </ac:grpSpMkLst>
        </pc:grpChg>
        <pc:grpChg chg="add del mod">
          <ac:chgData name="kim sangho" userId="1ee5dac9ac6da95e" providerId="LiveId" clId="{70909722-392E-4B39-8DDB-145D93C7A34C}" dt="2021-08-09T15:40:49.118" v="2218" actId="165"/>
          <ac:grpSpMkLst>
            <pc:docMk/>
            <pc:sldMk cId="4005217279" sldId="265"/>
            <ac:grpSpMk id="16" creationId="{E56AAC72-283D-41D6-AC10-137D81C32352}"/>
          </ac:grpSpMkLst>
        </pc:grpChg>
        <pc:grpChg chg="add del mod topLvl">
          <ac:chgData name="kim sangho" userId="1ee5dac9ac6da95e" providerId="LiveId" clId="{70909722-392E-4B39-8DDB-145D93C7A34C}" dt="2021-08-09T15:40:54.959" v="2219" actId="165"/>
          <ac:grpSpMkLst>
            <pc:docMk/>
            <pc:sldMk cId="4005217279" sldId="265"/>
            <ac:grpSpMk id="17" creationId="{2FE429AD-BF15-4B7F-892F-953E542B5E30}"/>
          </ac:grpSpMkLst>
        </pc:grpChg>
        <pc:grpChg chg="del mod topLvl">
          <ac:chgData name="kim sangho" userId="1ee5dac9ac6da95e" providerId="LiveId" clId="{70909722-392E-4B39-8DDB-145D93C7A34C}" dt="2021-08-09T15:40:58.058" v="2220" actId="165"/>
          <ac:grpSpMkLst>
            <pc:docMk/>
            <pc:sldMk cId="4005217279" sldId="265"/>
            <ac:grpSpMk id="18" creationId="{D276381F-9756-46D4-827F-A65EDCAC6C8F}"/>
          </ac:grpSpMkLst>
        </pc:grpChg>
        <pc:grpChg chg="add mod">
          <ac:chgData name="kim sangho" userId="1ee5dac9ac6da95e" providerId="LiveId" clId="{70909722-392E-4B39-8DDB-145D93C7A34C}" dt="2021-08-09T15:44:11.545" v="2246" actId="1076"/>
          <ac:grpSpMkLst>
            <pc:docMk/>
            <pc:sldMk cId="4005217279" sldId="265"/>
            <ac:grpSpMk id="26" creationId="{C81A09F0-F005-4555-A892-73CB606265C4}"/>
          </ac:grpSpMkLst>
        </pc:grpChg>
        <pc:picChg chg="add mod">
          <ac:chgData name="kim sangho" userId="1ee5dac9ac6da95e" providerId="LiveId" clId="{70909722-392E-4B39-8DDB-145D93C7A34C}" dt="2021-08-09T03:04:11.888" v="616" actId="164"/>
          <ac:picMkLst>
            <pc:docMk/>
            <pc:sldMk cId="4005217279" sldId="265"/>
            <ac:picMk id="6" creationId="{9597BD61-F5AE-4C24-A43C-B016C9D0A308}"/>
          </ac:picMkLst>
        </pc:picChg>
        <pc:picChg chg="add mod modCrop">
          <ac:chgData name="kim sangho" userId="1ee5dac9ac6da95e" providerId="LiveId" clId="{70909722-392E-4B39-8DDB-145D93C7A34C}" dt="2021-08-09T03:04:11.888" v="616" actId="164"/>
          <ac:picMkLst>
            <pc:docMk/>
            <pc:sldMk cId="4005217279" sldId="265"/>
            <ac:picMk id="10" creationId="{709BB6B0-9BDD-4D42-B8E8-AD96B9FD3C32}"/>
          </ac:picMkLst>
        </pc:picChg>
        <pc:picChg chg="add mod modCrop">
          <ac:chgData name="kim sangho" userId="1ee5dac9ac6da95e" providerId="LiveId" clId="{70909722-392E-4B39-8DDB-145D93C7A34C}" dt="2021-08-09T03:04:11.888" v="616" actId="164"/>
          <ac:picMkLst>
            <pc:docMk/>
            <pc:sldMk cId="4005217279" sldId="265"/>
            <ac:picMk id="12" creationId="{ECB964B4-D37C-4CE0-8160-F3DCA500DC42}"/>
          </ac:picMkLst>
        </pc:picChg>
        <pc:picChg chg="add del mod">
          <ac:chgData name="kim sangho" userId="1ee5dac9ac6da95e" providerId="LiveId" clId="{70909722-392E-4B39-8DDB-145D93C7A34C}" dt="2021-08-09T03:01:48.047" v="600" actId="478"/>
          <ac:picMkLst>
            <pc:docMk/>
            <pc:sldMk cId="4005217279" sldId="265"/>
            <ac:picMk id="14" creationId="{9D25BEC9-4375-4F7E-87AA-CBA86FE40676}"/>
          </ac:picMkLst>
        </pc:picChg>
        <pc:picChg chg="mod topLvl">
          <ac:chgData name="kim sangho" userId="1ee5dac9ac6da95e" providerId="LiveId" clId="{70909722-392E-4B39-8DDB-145D93C7A34C}" dt="2021-08-09T15:47:31.410" v="2335" actId="164"/>
          <ac:picMkLst>
            <pc:docMk/>
            <pc:sldMk cId="4005217279" sldId="265"/>
            <ac:picMk id="22" creationId="{8BE918EE-F115-4775-9D9A-45ED18CAF1BB}"/>
          </ac:picMkLst>
        </pc:picChg>
        <pc:picChg chg="mod topLvl modCrop">
          <ac:chgData name="kim sangho" userId="1ee5dac9ac6da95e" providerId="LiveId" clId="{70909722-392E-4B39-8DDB-145D93C7A34C}" dt="2021-08-09T15:47:34.411" v="2336" actId="164"/>
          <ac:picMkLst>
            <pc:docMk/>
            <pc:sldMk cId="4005217279" sldId="265"/>
            <ac:picMk id="23" creationId="{C3659CDC-A522-4EBB-9756-2ED5170BA952}"/>
          </ac:picMkLst>
        </pc:picChg>
        <pc:picChg chg="add del mod topLvl">
          <ac:chgData name="kim sangho" userId="1ee5dac9ac6da95e" providerId="LiveId" clId="{70909722-392E-4B39-8DDB-145D93C7A34C}" dt="2021-08-09T15:43:33.672" v="2239" actId="478"/>
          <ac:picMkLst>
            <pc:docMk/>
            <pc:sldMk cId="4005217279" sldId="265"/>
            <ac:picMk id="24" creationId="{BB417DEF-3618-45F8-9189-0251F1EB6507}"/>
          </ac:picMkLst>
        </pc:picChg>
        <pc:picChg chg="add mod">
          <ac:chgData name="kim sangho" userId="1ee5dac9ac6da95e" providerId="LiveId" clId="{70909722-392E-4B39-8DDB-145D93C7A34C}" dt="2021-08-09T03:52:36.618" v="744" actId="164"/>
          <ac:picMkLst>
            <pc:docMk/>
            <pc:sldMk cId="4005217279" sldId="265"/>
            <ac:picMk id="27" creationId="{DDB46052-7AFD-46AC-986B-B1D55783E26E}"/>
          </ac:picMkLst>
        </pc:picChg>
      </pc:sldChg>
      <pc:sldChg chg="addSp delSp modSp add mod">
        <pc:chgData name="kim sangho" userId="1ee5dac9ac6da95e" providerId="LiveId" clId="{70909722-392E-4B39-8DDB-145D93C7A34C}" dt="2021-08-09T14:46:47.308" v="1913"/>
        <pc:sldMkLst>
          <pc:docMk/>
          <pc:sldMk cId="876330626" sldId="266"/>
        </pc:sldMkLst>
        <pc:spChg chg="mod">
          <ac:chgData name="kim sangho" userId="1ee5dac9ac6da95e" providerId="LiveId" clId="{70909722-392E-4B39-8DDB-145D93C7A34C}" dt="2021-08-09T13:42:51.863" v="1873" actId="20577"/>
          <ac:spMkLst>
            <pc:docMk/>
            <pc:sldMk cId="876330626" sldId="266"/>
            <ac:spMk id="2" creationId="{00000000-0000-0000-0000-000000000000}"/>
          </ac:spMkLst>
        </pc:spChg>
        <pc:spChg chg="mod">
          <ac:chgData name="kim sangho" userId="1ee5dac9ac6da95e" providerId="LiveId" clId="{70909722-392E-4B39-8DDB-145D93C7A34C}" dt="2021-08-09T13:51:20.544" v="1903" actId="20577"/>
          <ac:spMkLst>
            <pc:docMk/>
            <pc:sldMk cId="876330626" sldId="266"/>
            <ac:spMk id="3" creationId="{00000000-0000-0000-0000-000000000000}"/>
          </ac:spMkLst>
        </pc:spChg>
        <pc:spChg chg="add del mod">
          <ac:chgData name="kim sangho" userId="1ee5dac9ac6da95e" providerId="LiveId" clId="{70909722-392E-4B39-8DDB-145D93C7A34C}" dt="2021-08-09T07:13:39.671" v="1678" actId="1076"/>
          <ac:spMkLst>
            <pc:docMk/>
            <pc:sldMk cId="876330626" sldId="266"/>
            <ac:spMk id="5" creationId="{00000000-0000-0000-0000-000000000000}"/>
          </ac:spMkLst>
        </pc:spChg>
        <pc:spChg chg="add mod">
          <ac:chgData name="kim sangho" userId="1ee5dac9ac6da95e" providerId="LiveId" clId="{70909722-392E-4B39-8DDB-145D93C7A34C}" dt="2021-08-09T14:46:47.308" v="1913"/>
          <ac:spMkLst>
            <pc:docMk/>
            <pc:sldMk cId="876330626" sldId="266"/>
            <ac:spMk id="16" creationId="{9DF6DE3F-F5AC-4411-B978-B14C8735AE5C}"/>
          </ac:spMkLst>
        </pc:spChg>
        <pc:spChg chg="mod">
          <ac:chgData name="kim sangho" userId="1ee5dac9ac6da95e" providerId="LiveId" clId="{70909722-392E-4B39-8DDB-145D93C7A34C}" dt="2021-08-09T07:12:08.439" v="1658"/>
          <ac:spMkLst>
            <pc:docMk/>
            <pc:sldMk cId="876330626" sldId="266"/>
            <ac:spMk id="18" creationId="{194DE4C4-EC57-40D6-A59E-FE027421EAD6}"/>
          </ac:spMkLst>
        </pc:spChg>
        <pc:spChg chg="add del mod">
          <ac:chgData name="kim sangho" userId="1ee5dac9ac6da95e" providerId="LiveId" clId="{70909722-392E-4B39-8DDB-145D93C7A34C}" dt="2021-08-09T07:14:16.261" v="1685" actId="478"/>
          <ac:spMkLst>
            <pc:docMk/>
            <pc:sldMk cId="876330626" sldId="266"/>
            <ac:spMk id="19" creationId="{2E7E3939-D83E-4F24-814F-19797433EA70}"/>
          </ac:spMkLst>
        </pc:spChg>
        <pc:spChg chg="mod">
          <ac:chgData name="kim sangho" userId="1ee5dac9ac6da95e" providerId="LiveId" clId="{70909722-392E-4B39-8DDB-145D93C7A34C}" dt="2021-08-09T07:14:33.102" v="1689"/>
          <ac:spMkLst>
            <pc:docMk/>
            <pc:sldMk cId="876330626" sldId="266"/>
            <ac:spMk id="22" creationId="{5BA6DCEA-C8AB-4C27-88E3-6B3EF41F5985}"/>
          </ac:spMkLst>
        </pc:spChg>
        <pc:spChg chg="add mod">
          <ac:chgData name="kim sangho" userId="1ee5dac9ac6da95e" providerId="LiveId" clId="{70909722-392E-4B39-8DDB-145D93C7A34C}" dt="2021-08-09T07:19:42.514" v="1780"/>
          <ac:spMkLst>
            <pc:docMk/>
            <pc:sldMk cId="876330626" sldId="266"/>
            <ac:spMk id="23" creationId="{07D97878-A381-4EBC-B50D-D46482D1B883}"/>
          </ac:spMkLst>
        </pc:spChg>
        <pc:spChg chg="add mod">
          <ac:chgData name="kim sangho" userId="1ee5dac9ac6da95e" providerId="LiveId" clId="{70909722-392E-4B39-8DDB-145D93C7A34C}" dt="2021-08-09T07:21:21.198" v="1800" actId="164"/>
          <ac:spMkLst>
            <pc:docMk/>
            <pc:sldMk cId="876330626" sldId="266"/>
            <ac:spMk id="24" creationId="{155DBB2D-B0A3-4BD3-9837-4C8203DC9924}"/>
          </ac:spMkLst>
        </pc:spChg>
        <pc:grpChg chg="add mod">
          <ac:chgData name="kim sangho" userId="1ee5dac9ac6da95e" providerId="LiveId" clId="{70909722-392E-4B39-8DDB-145D93C7A34C}" dt="2021-08-09T07:18:12.271" v="1773" actId="1036"/>
          <ac:grpSpMkLst>
            <pc:docMk/>
            <pc:sldMk cId="876330626" sldId="266"/>
            <ac:grpSpMk id="4" creationId="{E03A648D-F6D9-49EC-A5C3-74E01511BEC2}"/>
          </ac:grpSpMkLst>
        </pc:grpChg>
        <pc:grpChg chg="add mod">
          <ac:chgData name="kim sangho" userId="1ee5dac9ac6da95e" providerId="LiveId" clId="{70909722-392E-4B39-8DDB-145D93C7A34C}" dt="2021-08-09T07:21:21.198" v="1800" actId="164"/>
          <ac:grpSpMkLst>
            <pc:docMk/>
            <pc:sldMk cId="876330626" sldId="266"/>
            <ac:grpSpMk id="6" creationId="{D38BD4EC-07B4-4167-8813-CD75A4641881}"/>
          </ac:grpSpMkLst>
        </pc:grpChg>
        <pc:grpChg chg="del">
          <ac:chgData name="kim sangho" userId="1ee5dac9ac6da95e" providerId="LiveId" clId="{70909722-392E-4B39-8DDB-145D93C7A34C}" dt="2021-08-09T06:11:39.108" v="1232" actId="478"/>
          <ac:grpSpMkLst>
            <pc:docMk/>
            <pc:sldMk cId="876330626" sldId="266"/>
            <ac:grpSpMk id="10" creationId="{997F233C-CBAD-4C36-90C3-4E27F5809E10}"/>
          </ac:grpSpMkLst>
        </pc:grpChg>
        <pc:grpChg chg="del">
          <ac:chgData name="kim sangho" userId="1ee5dac9ac6da95e" providerId="LiveId" clId="{70909722-392E-4B39-8DDB-145D93C7A34C}" dt="2021-08-09T06:11:39.761" v="1233" actId="478"/>
          <ac:grpSpMkLst>
            <pc:docMk/>
            <pc:sldMk cId="876330626" sldId="266"/>
            <ac:grpSpMk id="13" creationId="{294D26C9-A0F6-414B-86A1-7DE26305C9F9}"/>
          </ac:grpSpMkLst>
        </pc:grpChg>
        <pc:grpChg chg="add del mod">
          <ac:chgData name="kim sangho" userId="1ee5dac9ac6da95e" providerId="LiveId" clId="{70909722-392E-4B39-8DDB-145D93C7A34C}" dt="2021-08-09T07:13:31.461" v="1661"/>
          <ac:grpSpMkLst>
            <pc:docMk/>
            <pc:sldMk cId="876330626" sldId="266"/>
            <ac:grpSpMk id="16" creationId="{D84ED988-C168-4886-AEB3-8C18C94DC7B1}"/>
          </ac:grpSpMkLst>
        </pc:grpChg>
        <pc:grpChg chg="add mod">
          <ac:chgData name="kim sangho" userId="1ee5dac9ac6da95e" providerId="LiveId" clId="{70909722-392E-4B39-8DDB-145D93C7A34C}" dt="2021-08-09T07:14:37.455" v="1690" actId="1076"/>
          <ac:grpSpMkLst>
            <pc:docMk/>
            <pc:sldMk cId="876330626" sldId="266"/>
            <ac:grpSpMk id="20" creationId="{97D02567-CDCC-4842-9190-CD84A01EB0BF}"/>
          </ac:grpSpMkLst>
        </pc:grpChg>
        <pc:picChg chg="add mod">
          <ac:chgData name="kim sangho" userId="1ee5dac9ac6da95e" providerId="LiveId" clId="{70909722-392E-4B39-8DDB-145D93C7A34C}" dt="2021-08-09T07:18:11.197" v="1771" actId="164"/>
          <ac:picMkLst>
            <pc:docMk/>
            <pc:sldMk cId="876330626" sldId="266"/>
            <ac:picMk id="14" creationId="{FA3C94FF-CCD5-4D29-877F-8EA195BC4D51}"/>
          </ac:picMkLst>
        </pc:picChg>
        <pc:picChg chg="add mod">
          <ac:chgData name="kim sangho" userId="1ee5dac9ac6da95e" providerId="LiveId" clId="{70909722-392E-4B39-8DDB-145D93C7A34C}" dt="2021-08-09T07:21:21.198" v="1800" actId="164"/>
          <ac:picMkLst>
            <pc:docMk/>
            <pc:sldMk cId="876330626" sldId="266"/>
            <ac:picMk id="15" creationId="{7EE288E1-D3EC-40A4-9B69-52427D35B586}"/>
          </ac:picMkLst>
        </pc:picChg>
        <pc:picChg chg="mod">
          <ac:chgData name="kim sangho" userId="1ee5dac9ac6da95e" providerId="LiveId" clId="{70909722-392E-4B39-8DDB-145D93C7A34C}" dt="2021-08-09T07:12:08.439" v="1658"/>
          <ac:picMkLst>
            <pc:docMk/>
            <pc:sldMk cId="876330626" sldId="266"/>
            <ac:picMk id="17" creationId="{B6D67AE8-EE6A-43E6-9CDB-B217BE715F25}"/>
          </ac:picMkLst>
        </pc:picChg>
        <pc:picChg chg="mod">
          <ac:chgData name="kim sangho" userId="1ee5dac9ac6da95e" providerId="LiveId" clId="{70909722-392E-4B39-8DDB-145D93C7A34C}" dt="2021-08-09T07:14:33.102" v="1689"/>
          <ac:picMkLst>
            <pc:docMk/>
            <pc:sldMk cId="876330626" sldId="266"/>
            <ac:picMk id="21" creationId="{9A1D1044-D961-4F0C-89BE-1BEB0FE0D8EE}"/>
          </ac:picMkLst>
        </pc:picChg>
      </pc:sldChg>
      <pc:sldChg chg="del">
        <pc:chgData name="kim sangho" userId="1ee5dac9ac6da95e" providerId="LiveId" clId="{70909722-392E-4B39-8DDB-145D93C7A34C}" dt="2021-08-09T03:56:50.996" v="760" actId="47"/>
        <pc:sldMkLst>
          <pc:docMk/>
          <pc:sldMk cId="925543798" sldId="267"/>
        </pc:sldMkLst>
      </pc:sldChg>
      <pc:sldChg chg="addSp delSp modSp add del mod">
        <pc:chgData name="kim sangho" userId="1ee5dac9ac6da95e" providerId="LiveId" clId="{70909722-392E-4B39-8DDB-145D93C7A34C}" dt="2021-08-09T06:38:46.136" v="1445" actId="47"/>
        <pc:sldMkLst>
          <pc:docMk/>
          <pc:sldMk cId="1230544792" sldId="267"/>
        </pc:sldMkLst>
        <pc:spChg chg="mod">
          <ac:chgData name="kim sangho" userId="1ee5dac9ac6da95e" providerId="LiveId" clId="{70909722-392E-4B39-8DDB-145D93C7A34C}" dt="2021-08-09T06:15:20.407" v="1260" actId="20577"/>
          <ac:spMkLst>
            <pc:docMk/>
            <pc:sldMk cId="1230544792" sldId="267"/>
            <ac:spMk id="2" creationId="{00000000-0000-0000-0000-000000000000}"/>
          </ac:spMkLst>
        </pc:spChg>
        <pc:spChg chg="mod">
          <ac:chgData name="kim sangho" userId="1ee5dac9ac6da95e" providerId="LiveId" clId="{70909722-392E-4B39-8DDB-145D93C7A34C}" dt="2021-08-09T06:17:53.570" v="1286" actId="20577"/>
          <ac:spMkLst>
            <pc:docMk/>
            <pc:sldMk cId="1230544792" sldId="267"/>
            <ac:spMk id="3" creationId="{00000000-0000-0000-0000-000000000000}"/>
          </ac:spMkLst>
        </pc:spChg>
        <pc:picChg chg="add mod">
          <ac:chgData name="kim sangho" userId="1ee5dac9ac6da95e" providerId="LiveId" clId="{70909722-392E-4B39-8DDB-145D93C7A34C}" dt="2021-08-09T06:17:56.123" v="1287" actId="1076"/>
          <ac:picMkLst>
            <pc:docMk/>
            <pc:sldMk cId="1230544792" sldId="267"/>
            <ac:picMk id="6" creationId="{A1085BD8-4C14-4082-8299-83E6B0C7FFC4}"/>
          </ac:picMkLst>
        </pc:picChg>
        <pc:picChg chg="add mod">
          <ac:chgData name="kim sangho" userId="1ee5dac9ac6da95e" providerId="LiveId" clId="{70909722-392E-4B39-8DDB-145D93C7A34C}" dt="2021-08-09T06:18:52.541" v="1289" actId="1076"/>
          <ac:picMkLst>
            <pc:docMk/>
            <pc:sldMk cId="1230544792" sldId="267"/>
            <ac:picMk id="7" creationId="{1B29CC2F-2637-48FC-BB94-EF9C7C08CEB8}"/>
          </ac:picMkLst>
        </pc:picChg>
        <pc:picChg chg="add del mod">
          <ac:chgData name="kim sangho" userId="1ee5dac9ac6da95e" providerId="LiveId" clId="{70909722-392E-4B39-8DDB-145D93C7A34C}" dt="2021-08-09T06:19:07.941" v="1292" actId="478"/>
          <ac:picMkLst>
            <pc:docMk/>
            <pc:sldMk cId="1230544792" sldId="267"/>
            <ac:picMk id="8" creationId="{02F4AF66-7C3A-4363-B1D8-55E8EF790CA8}"/>
          </ac:picMkLst>
        </pc:picChg>
        <pc:picChg chg="del">
          <ac:chgData name="kim sangho" userId="1ee5dac9ac6da95e" providerId="LiveId" clId="{70909722-392E-4B39-8DDB-145D93C7A34C}" dt="2021-08-09T06:16:07.696" v="1277" actId="478"/>
          <ac:picMkLst>
            <pc:docMk/>
            <pc:sldMk cId="1230544792" sldId="267"/>
            <ac:picMk id="14" creationId="{FA3C94FF-CCD5-4D29-877F-8EA195BC4D51}"/>
          </ac:picMkLst>
        </pc:picChg>
      </pc:sldChg>
      <pc:sldChg chg="del">
        <pc:chgData name="kim sangho" userId="1ee5dac9ac6da95e" providerId="LiveId" clId="{70909722-392E-4B39-8DDB-145D93C7A34C}" dt="2021-08-09T03:56:50.996" v="760" actId="47"/>
        <pc:sldMkLst>
          <pc:docMk/>
          <pc:sldMk cId="3384515455" sldId="268"/>
        </pc:sldMkLst>
      </pc:sldChg>
      <pc:sldChg chg="modSp del mod">
        <pc:chgData name="kim sangho" userId="1ee5dac9ac6da95e" providerId="LiveId" clId="{70909722-392E-4B39-8DDB-145D93C7A34C}" dt="2021-08-09T03:56:50.996" v="760" actId="47"/>
        <pc:sldMkLst>
          <pc:docMk/>
          <pc:sldMk cId="2484528994" sldId="269"/>
        </pc:sldMkLst>
        <pc:spChg chg="mod">
          <ac:chgData name="kim sangho" userId="1ee5dac9ac6da95e" providerId="LiveId" clId="{70909722-392E-4B39-8DDB-145D93C7A34C}" dt="2021-08-09T03:56:30.378" v="759" actId="15"/>
          <ac:spMkLst>
            <pc:docMk/>
            <pc:sldMk cId="2484528994" sldId="269"/>
            <ac:spMk id="3" creationId="{00000000-0000-0000-0000-000000000000}"/>
          </ac:spMkLst>
        </pc:spChg>
      </pc:sldChg>
    </pc:docChg>
  </pc:docChgLst>
  <pc:docChgLst>
    <pc:chgData name="kim sangho" userId="1ee5dac9ac6da95e" providerId="LiveId" clId="{EC543C6D-AB6C-4834-B18A-1A695610EF70}"/>
    <pc:docChg chg="undo custSel addSld delSld modSld">
      <pc:chgData name="kim sangho" userId="1ee5dac9ac6da95e" providerId="LiveId" clId="{EC543C6D-AB6C-4834-B18A-1A695610EF70}" dt="2021-08-12T04:10:24.287" v="603" actId="1036"/>
      <pc:docMkLst>
        <pc:docMk/>
      </pc:docMkLst>
      <pc:sldChg chg="modSp mod">
        <pc:chgData name="kim sangho" userId="1ee5dac9ac6da95e" providerId="LiveId" clId="{EC543C6D-AB6C-4834-B18A-1A695610EF70}" dt="2021-08-11T13:47:49.708" v="210" actId="20577"/>
        <pc:sldMkLst>
          <pc:docMk/>
          <pc:sldMk cId="1968244755" sldId="259"/>
        </pc:sldMkLst>
        <pc:spChg chg="mod">
          <ac:chgData name="kim sangho" userId="1ee5dac9ac6da95e" providerId="LiveId" clId="{EC543C6D-AB6C-4834-B18A-1A695610EF70}" dt="2021-08-11T13:47:49.708" v="210" actId="20577"/>
          <ac:spMkLst>
            <pc:docMk/>
            <pc:sldMk cId="1968244755" sldId="259"/>
            <ac:spMk id="3" creationId="{00000000-0000-0000-0000-000000000000}"/>
          </ac:spMkLst>
        </pc:spChg>
      </pc:sldChg>
      <pc:sldChg chg="delSp modSp mod">
        <pc:chgData name="kim sangho" userId="1ee5dac9ac6da95e" providerId="LiveId" clId="{EC543C6D-AB6C-4834-B18A-1A695610EF70}" dt="2021-08-12T00:34:47.596" v="288" actId="20577"/>
        <pc:sldMkLst>
          <pc:docMk/>
          <pc:sldMk cId="2491591936" sldId="261"/>
        </pc:sldMkLst>
        <pc:spChg chg="mod">
          <ac:chgData name="kim sangho" userId="1ee5dac9ac6da95e" providerId="LiveId" clId="{EC543C6D-AB6C-4834-B18A-1A695610EF70}" dt="2021-08-11T04:47:56.219" v="176" actId="20577"/>
          <ac:spMkLst>
            <pc:docMk/>
            <pc:sldMk cId="2491591936" sldId="261"/>
            <ac:spMk id="2" creationId="{00000000-0000-0000-0000-000000000000}"/>
          </ac:spMkLst>
        </pc:spChg>
        <pc:spChg chg="mod">
          <ac:chgData name="kim sangho" userId="1ee5dac9ac6da95e" providerId="LiveId" clId="{EC543C6D-AB6C-4834-B18A-1A695610EF70}" dt="2021-08-11T04:35:14.378" v="37" actId="20577"/>
          <ac:spMkLst>
            <pc:docMk/>
            <pc:sldMk cId="2491591936" sldId="261"/>
            <ac:spMk id="3" creationId="{00000000-0000-0000-0000-000000000000}"/>
          </ac:spMkLst>
        </pc:spChg>
        <pc:spChg chg="mod">
          <ac:chgData name="kim sangho" userId="1ee5dac9ac6da95e" providerId="LiveId" clId="{EC543C6D-AB6C-4834-B18A-1A695610EF70}" dt="2021-08-12T00:29:43.066" v="281" actId="14100"/>
          <ac:spMkLst>
            <pc:docMk/>
            <pc:sldMk cId="2491591936" sldId="261"/>
            <ac:spMk id="14" creationId="{AC6A3F34-AEE4-43A7-B28F-1D3541BED0E6}"/>
          </ac:spMkLst>
        </pc:spChg>
        <pc:spChg chg="mod">
          <ac:chgData name="kim sangho" userId="1ee5dac9ac6da95e" providerId="LiveId" clId="{EC543C6D-AB6C-4834-B18A-1A695610EF70}" dt="2021-08-12T00:29:38.057" v="279" actId="20577"/>
          <ac:spMkLst>
            <pc:docMk/>
            <pc:sldMk cId="2491591936" sldId="261"/>
            <ac:spMk id="15" creationId="{FE38AAFA-8B6E-4F1E-9978-C0EAEE1A2F51}"/>
          </ac:spMkLst>
        </pc:spChg>
        <pc:spChg chg="mod">
          <ac:chgData name="kim sangho" userId="1ee5dac9ac6da95e" providerId="LiveId" clId="{EC543C6D-AB6C-4834-B18A-1A695610EF70}" dt="2021-08-12T00:34:47.596" v="288" actId="20577"/>
          <ac:spMkLst>
            <pc:docMk/>
            <pc:sldMk cId="2491591936" sldId="261"/>
            <ac:spMk id="16" creationId="{75B5ACDC-2864-4C3A-9A9E-520FB79A5BFB}"/>
          </ac:spMkLst>
        </pc:spChg>
        <pc:grpChg chg="del mod">
          <ac:chgData name="kim sangho" userId="1ee5dac9ac6da95e" providerId="LiveId" clId="{EC543C6D-AB6C-4834-B18A-1A695610EF70}" dt="2021-08-12T00:32:41.087" v="286" actId="478"/>
          <ac:grpSpMkLst>
            <pc:docMk/>
            <pc:sldMk cId="2491591936" sldId="261"/>
            <ac:grpSpMk id="4" creationId="{ACF5685A-C4EB-41C0-9130-2A38A240D1C2}"/>
          </ac:grpSpMkLst>
        </pc:grpChg>
        <pc:grpChg chg="mod">
          <ac:chgData name="kim sangho" userId="1ee5dac9ac6da95e" providerId="LiveId" clId="{EC543C6D-AB6C-4834-B18A-1A695610EF70}" dt="2021-08-12T00:29:59.968" v="285" actId="1038"/>
          <ac:grpSpMkLst>
            <pc:docMk/>
            <pc:sldMk cId="2491591936" sldId="261"/>
            <ac:grpSpMk id="5" creationId="{EE7EF5BD-2D08-4C43-BC27-08B8CCF3589C}"/>
          </ac:grpSpMkLst>
        </pc:grpChg>
        <pc:grpChg chg="mod">
          <ac:chgData name="kim sangho" userId="1ee5dac9ac6da95e" providerId="LiveId" clId="{EC543C6D-AB6C-4834-B18A-1A695610EF70}" dt="2021-08-12T00:32:44.407" v="287" actId="1076"/>
          <ac:grpSpMkLst>
            <pc:docMk/>
            <pc:sldMk cId="2491591936" sldId="261"/>
            <ac:grpSpMk id="6" creationId="{607AB58C-8699-4210-9CB4-B813E9B35D31}"/>
          </ac:grpSpMkLst>
        </pc:grpChg>
        <pc:grpChg chg="mod">
          <ac:chgData name="kim sangho" userId="1ee5dac9ac6da95e" providerId="LiveId" clId="{EC543C6D-AB6C-4834-B18A-1A695610EF70}" dt="2021-08-11T04:36:07.550" v="49" actId="1076"/>
          <ac:grpSpMkLst>
            <pc:docMk/>
            <pc:sldMk cId="2491591936" sldId="261"/>
            <ac:grpSpMk id="9" creationId="{378F7356-F661-4823-915C-480739E46872}"/>
          </ac:grpSpMkLst>
        </pc:grpChg>
      </pc:sldChg>
      <pc:sldChg chg="del">
        <pc:chgData name="kim sangho" userId="1ee5dac9ac6da95e" providerId="LiveId" clId="{EC543C6D-AB6C-4834-B18A-1A695610EF70}" dt="2021-08-11T04:36:21.308" v="52" actId="47"/>
        <pc:sldMkLst>
          <pc:docMk/>
          <pc:sldMk cId="486504566" sldId="262"/>
        </pc:sldMkLst>
      </pc:sldChg>
      <pc:sldChg chg="delSp modSp mod">
        <pc:chgData name="kim sangho" userId="1ee5dac9ac6da95e" providerId="LiveId" clId="{EC543C6D-AB6C-4834-B18A-1A695610EF70}" dt="2021-08-12T01:19:25.046" v="302" actId="1038"/>
        <pc:sldMkLst>
          <pc:docMk/>
          <pc:sldMk cId="363951426" sldId="263"/>
        </pc:sldMkLst>
        <pc:spChg chg="mod">
          <ac:chgData name="kim sangho" userId="1ee5dac9ac6da95e" providerId="LiveId" clId="{EC543C6D-AB6C-4834-B18A-1A695610EF70}" dt="2021-08-11T04:48:06.639" v="179" actId="20577"/>
          <ac:spMkLst>
            <pc:docMk/>
            <pc:sldMk cId="363951426" sldId="263"/>
            <ac:spMk id="2" creationId="{00000000-0000-0000-0000-000000000000}"/>
          </ac:spMkLst>
        </pc:spChg>
        <pc:spChg chg="mod">
          <ac:chgData name="kim sangho" userId="1ee5dac9ac6da95e" providerId="LiveId" clId="{EC543C6D-AB6C-4834-B18A-1A695610EF70}" dt="2021-08-11T04:39:00.820" v="76" actId="20577"/>
          <ac:spMkLst>
            <pc:docMk/>
            <pc:sldMk cId="363951426" sldId="263"/>
            <ac:spMk id="3" creationId="{00000000-0000-0000-0000-000000000000}"/>
          </ac:spMkLst>
        </pc:spChg>
        <pc:spChg chg="mod">
          <ac:chgData name="kim sangho" userId="1ee5dac9ac6da95e" providerId="LiveId" clId="{EC543C6D-AB6C-4834-B18A-1A695610EF70}" dt="2021-08-11T04:39:58.617" v="90" actId="1035"/>
          <ac:spMkLst>
            <pc:docMk/>
            <pc:sldMk cId="363951426" sldId="263"/>
            <ac:spMk id="11" creationId="{42533D29-5D04-4383-AA53-2EDE2CE63CB2}"/>
          </ac:spMkLst>
        </pc:spChg>
        <pc:grpChg chg="del mod">
          <ac:chgData name="kim sangho" userId="1ee5dac9ac6da95e" providerId="LiveId" clId="{EC543C6D-AB6C-4834-B18A-1A695610EF70}" dt="2021-08-12T01:18:53.055" v="289" actId="478"/>
          <ac:grpSpMkLst>
            <pc:docMk/>
            <pc:sldMk cId="363951426" sldId="263"/>
            <ac:grpSpMk id="5" creationId="{AAD1E690-ABDC-4ECA-9004-8392306E5280}"/>
          </ac:grpSpMkLst>
        </pc:grpChg>
        <pc:grpChg chg="mod">
          <ac:chgData name="kim sangho" userId="1ee5dac9ac6da95e" providerId="LiveId" clId="{EC543C6D-AB6C-4834-B18A-1A695610EF70}" dt="2021-08-12T01:19:18.697" v="298" actId="1076"/>
          <ac:grpSpMkLst>
            <pc:docMk/>
            <pc:sldMk cId="363951426" sldId="263"/>
            <ac:grpSpMk id="6" creationId="{C3964796-E238-4E9D-8D81-3A369AE51B5E}"/>
          </ac:grpSpMkLst>
        </pc:grpChg>
        <pc:grpChg chg="mod">
          <ac:chgData name="kim sangho" userId="1ee5dac9ac6da95e" providerId="LiveId" clId="{EC543C6D-AB6C-4834-B18A-1A695610EF70}" dt="2021-08-12T01:19:25.046" v="302" actId="1038"/>
          <ac:grpSpMkLst>
            <pc:docMk/>
            <pc:sldMk cId="363951426" sldId="263"/>
            <ac:grpSpMk id="7" creationId="{8CCCA933-EBFD-4679-B971-4DE9DA5F0795}"/>
          </ac:grpSpMkLst>
        </pc:grpChg>
      </pc:sldChg>
      <pc:sldChg chg="del">
        <pc:chgData name="kim sangho" userId="1ee5dac9ac6da95e" providerId="LiveId" clId="{EC543C6D-AB6C-4834-B18A-1A695610EF70}" dt="2021-08-11T04:40:33.370" v="98" actId="47"/>
        <pc:sldMkLst>
          <pc:docMk/>
          <pc:sldMk cId="2355709102" sldId="264"/>
        </pc:sldMkLst>
      </pc:sldChg>
      <pc:sldChg chg="addSp delSp modSp mod">
        <pc:chgData name="kim sangho" userId="1ee5dac9ac6da95e" providerId="LiveId" clId="{EC543C6D-AB6C-4834-B18A-1A695610EF70}" dt="2021-08-12T02:32:30.493" v="479" actId="1036"/>
        <pc:sldMkLst>
          <pc:docMk/>
          <pc:sldMk cId="727664684" sldId="265"/>
        </pc:sldMkLst>
        <pc:spChg chg="mod">
          <ac:chgData name="kim sangho" userId="1ee5dac9ac6da95e" providerId="LiveId" clId="{EC543C6D-AB6C-4834-B18A-1A695610EF70}" dt="2021-08-11T04:48:13.019" v="182" actId="20577"/>
          <ac:spMkLst>
            <pc:docMk/>
            <pc:sldMk cId="727664684" sldId="265"/>
            <ac:spMk id="2" creationId="{00000000-0000-0000-0000-000000000000}"/>
          </ac:spMkLst>
        </pc:spChg>
        <pc:spChg chg="mod">
          <ac:chgData name="kim sangho" userId="1ee5dac9ac6da95e" providerId="LiveId" clId="{EC543C6D-AB6C-4834-B18A-1A695610EF70}" dt="2021-08-12T02:26:48.070" v="404" actId="1076"/>
          <ac:spMkLst>
            <pc:docMk/>
            <pc:sldMk cId="727664684" sldId="265"/>
            <ac:spMk id="3" creationId="{00000000-0000-0000-0000-000000000000}"/>
          </ac:spMkLst>
        </pc:spChg>
        <pc:spChg chg="mod">
          <ac:chgData name="kim sangho" userId="1ee5dac9ac6da95e" providerId="LiveId" clId="{EC543C6D-AB6C-4834-B18A-1A695610EF70}" dt="2021-08-12T02:25:52.486" v="351" actId="1036"/>
          <ac:spMkLst>
            <pc:docMk/>
            <pc:sldMk cId="727664684" sldId="265"/>
            <ac:spMk id="8" creationId="{2A1BD531-E415-4B66-9F6D-CC1FFE5390CD}"/>
          </ac:spMkLst>
        </pc:spChg>
        <pc:spChg chg="mod">
          <ac:chgData name="kim sangho" userId="1ee5dac9ac6da95e" providerId="LiveId" clId="{EC543C6D-AB6C-4834-B18A-1A695610EF70}" dt="2021-08-12T02:27:17.417" v="426" actId="1037"/>
          <ac:spMkLst>
            <pc:docMk/>
            <pc:sldMk cId="727664684" sldId="265"/>
            <ac:spMk id="14" creationId="{DEE4EFB5-B9B8-4508-81CA-1BB1DA152F2B}"/>
          </ac:spMkLst>
        </pc:spChg>
        <pc:spChg chg="mod">
          <ac:chgData name="kim sangho" userId="1ee5dac9ac6da95e" providerId="LiveId" clId="{EC543C6D-AB6C-4834-B18A-1A695610EF70}" dt="2021-08-12T02:28:21.036" v="434" actId="1038"/>
          <ac:spMkLst>
            <pc:docMk/>
            <pc:sldMk cId="727664684" sldId="265"/>
            <ac:spMk id="15" creationId="{13B9ECFC-7FA1-4443-9FB5-671DED001E8D}"/>
          </ac:spMkLst>
        </pc:spChg>
        <pc:spChg chg="add mod">
          <ac:chgData name="kim sangho" userId="1ee5dac9ac6da95e" providerId="LiveId" clId="{EC543C6D-AB6C-4834-B18A-1A695610EF70}" dt="2021-08-12T02:32:30.493" v="479" actId="1036"/>
          <ac:spMkLst>
            <pc:docMk/>
            <pc:sldMk cId="727664684" sldId="265"/>
            <ac:spMk id="18" creationId="{5ACE6E63-A092-43B6-89BF-849EAE0AB4FF}"/>
          </ac:spMkLst>
        </pc:spChg>
        <pc:grpChg chg="mod">
          <ac:chgData name="kim sangho" userId="1ee5dac9ac6da95e" providerId="LiveId" clId="{EC543C6D-AB6C-4834-B18A-1A695610EF70}" dt="2021-08-12T02:32:00.174" v="455" actId="164"/>
          <ac:grpSpMkLst>
            <pc:docMk/>
            <pc:sldMk cId="727664684" sldId="265"/>
            <ac:grpSpMk id="4" creationId="{2F2330C6-857A-4DC5-BDA2-13E4015263AA}"/>
          </ac:grpSpMkLst>
        </pc:grpChg>
        <pc:grpChg chg="del mod">
          <ac:chgData name="kim sangho" userId="1ee5dac9ac6da95e" providerId="LiveId" clId="{EC543C6D-AB6C-4834-B18A-1A695610EF70}" dt="2021-08-12T02:16:37.984" v="303" actId="478"/>
          <ac:grpSpMkLst>
            <pc:docMk/>
            <pc:sldMk cId="727664684" sldId="265"/>
            <ac:grpSpMk id="5" creationId="{C335F15B-AB6E-4430-A9F0-E4A303235B13}"/>
          </ac:grpSpMkLst>
        </pc:grpChg>
        <pc:grpChg chg="mod">
          <ac:chgData name="kim sangho" userId="1ee5dac9ac6da95e" providerId="LiveId" clId="{EC543C6D-AB6C-4834-B18A-1A695610EF70}" dt="2021-08-12T02:32:18.622" v="475" actId="1037"/>
          <ac:grpSpMkLst>
            <pc:docMk/>
            <pc:sldMk cId="727664684" sldId="265"/>
            <ac:grpSpMk id="6" creationId="{B1A7775A-47E8-44F4-ACB1-1D8CB020DDAB}"/>
          </ac:grpSpMkLst>
        </pc:grpChg>
        <pc:grpChg chg="mod">
          <ac:chgData name="kim sangho" userId="1ee5dac9ac6da95e" providerId="LiveId" clId="{EC543C6D-AB6C-4834-B18A-1A695610EF70}" dt="2021-08-12T02:27:06.066" v="421" actId="1038"/>
          <ac:grpSpMkLst>
            <pc:docMk/>
            <pc:sldMk cId="727664684" sldId="265"/>
            <ac:grpSpMk id="7" creationId="{71A79D2A-3FA0-463C-BF2F-DE0C0845EC19}"/>
          </ac:grpSpMkLst>
        </pc:grpChg>
        <pc:grpChg chg="add mod">
          <ac:chgData name="kim sangho" userId="1ee5dac9ac6da95e" providerId="LiveId" clId="{EC543C6D-AB6C-4834-B18A-1A695610EF70}" dt="2021-08-12T02:32:14.881" v="469" actId="1038"/>
          <ac:grpSpMkLst>
            <pc:docMk/>
            <pc:sldMk cId="727664684" sldId="265"/>
            <ac:grpSpMk id="19" creationId="{A0CA0EB8-B830-4B6A-A820-EBFE0C04313B}"/>
          </ac:grpSpMkLst>
        </pc:grpChg>
        <pc:picChg chg="mod">
          <ac:chgData name="kim sangho" userId="1ee5dac9ac6da95e" providerId="LiveId" clId="{EC543C6D-AB6C-4834-B18A-1A695610EF70}" dt="2021-08-12T02:25:00.363" v="343" actId="1076"/>
          <ac:picMkLst>
            <pc:docMk/>
            <pc:sldMk cId="727664684" sldId="265"/>
            <ac:picMk id="9" creationId="{C8953205-8A0B-4908-A884-A848EDBA02CF}"/>
          </ac:picMkLst>
        </pc:picChg>
        <pc:picChg chg="mod">
          <ac:chgData name="kim sangho" userId="1ee5dac9ac6da95e" providerId="LiveId" clId="{EC543C6D-AB6C-4834-B18A-1A695610EF70}" dt="2021-08-12T02:28:02.123" v="430" actId="14100"/>
          <ac:picMkLst>
            <pc:docMk/>
            <pc:sldMk cId="727664684" sldId="265"/>
            <ac:picMk id="11" creationId="{EC964B36-02E2-47E5-A3D4-7822B99F129A}"/>
          </ac:picMkLst>
        </pc:picChg>
        <pc:picChg chg="mod">
          <ac:chgData name="kim sangho" userId="1ee5dac9ac6da95e" providerId="LiveId" clId="{EC543C6D-AB6C-4834-B18A-1A695610EF70}" dt="2021-08-12T02:29:46.776" v="448" actId="1038"/>
          <ac:picMkLst>
            <pc:docMk/>
            <pc:sldMk cId="727664684" sldId="265"/>
            <ac:picMk id="16" creationId="{6DEB70C9-2685-48E7-9A91-716434DB0309}"/>
          </ac:picMkLst>
        </pc:picChg>
      </pc:sldChg>
      <pc:sldChg chg="del">
        <pc:chgData name="kim sangho" userId="1ee5dac9ac6da95e" providerId="LiveId" clId="{EC543C6D-AB6C-4834-B18A-1A695610EF70}" dt="2021-08-11T04:47:31.994" v="175" actId="47"/>
        <pc:sldMkLst>
          <pc:docMk/>
          <pc:sldMk cId="2349267999" sldId="266"/>
        </pc:sldMkLst>
      </pc:sldChg>
      <pc:sldChg chg="modSp mod">
        <pc:chgData name="kim sangho" userId="1ee5dac9ac6da95e" providerId="LiveId" clId="{EC543C6D-AB6C-4834-B18A-1A695610EF70}" dt="2021-08-11T04:48:18.708" v="185" actId="20577"/>
        <pc:sldMkLst>
          <pc:docMk/>
          <pc:sldMk cId="1506996144" sldId="267"/>
        </pc:sldMkLst>
        <pc:spChg chg="mod">
          <ac:chgData name="kim sangho" userId="1ee5dac9ac6da95e" providerId="LiveId" clId="{EC543C6D-AB6C-4834-B18A-1A695610EF70}" dt="2021-08-11T04:48:18.708" v="185" actId="20577"/>
          <ac:spMkLst>
            <pc:docMk/>
            <pc:sldMk cId="1506996144" sldId="267"/>
            <ac:spMk id="2" creationId="{00000000-0000-0000-0000-000000000000}"/>
          </ac:spMkLst>
        </pc:spChg>
        <pc:spChg chg="mod">
          <ac:chgData name="kim sangho" userId="1ee5dac9ac6da95e" providerId="LiveId" clId="{EC543C6D-AB6C-4834-B18A-1A695610EF70}" dt="2021-08-11T04:46:31.035" v="174" actId="20577"/>
          <ac:spMkLst>
            <pc:docMk/>
            <pc:sldMk cId="1506996144" sldId="267"/>
            <ac:spMk id="3" creationId="{00000000-0000-0000-0000-000000000000}"/>
          </ac:spMkLst>
        </pc:spChg>
      </pc:sldChg>
      <pc:sldChg chg="modSp mod">
        <pc:chgData name="kim sangho" userId="1ee5dac9ac6da95e" providerId="LiveId" clId="{EC543C6D-AB6C-4834-B18A-1A695610EF70}" dt="2021-08-12T03:25:18.529" v="577" actId="20577"/>
        <pc:sldMkLst>
          <pc:docMk/>
          <pc:sldMk cId="2156191304" sldId="268"/>
        </pc:sldMkLst>
        <pc:spChg chg="mod">
          <ac:chgData name="kim sangho" userId="1ee5dac9ac6da95e" providerId="LiveId" clId="{EC543C6D-AB6C-4834-B18A-1A695610EF70}" dt="2021-08-12T03:25:18.529" v="577" actId="20577"/>
          <ac:spMkLst>
            <pc:docMk/>
            <pc:sldMk cId="2156191304" sldId="268"/>
            <ac:spMk id="2" creationId="{00000000-0000-0000-0000-000000000000}"/>
          </ac:spMkLst>
        </pc:spChg>
      </pc:sldChg>
      <pc:sldChg chg="addSp delSp modSp mod">
        <pc:chgData name="kim sangho" userId="1ee5dac9ac6da95e" providerId="LiveId" clId="{EC543C6D-AB6C-4834-B18A-1A695610EF70}" dt="2021-08-12T04:10:24.287" v="603" actId="1036"/>
        <pc:sldMkLst>
          <pc:docMk/>
          <pc:sldMk cId="3909678481" sldId="269"/>
        </pc:sldMkLst>
        <pc:spChg chg="mod">
          <ac:chgData name="kim sangho" userId="1ee5dac9ac6da95e" providerId="LiveId" clId="{EC543C6D-AB6C-4834-B18A-1A695610EF70}" dt="2021-08-12T03:25:14.959" v="575" actId="20577"/>
          <ac:spMkLst>
            <pc:docMk/>
            <pc:sldMk cId="3909678481" sldId="269"/>
            <ac:spMk id="2" creationId="{00000000-0000-0000-0000-000000000000}"/>
          </ac:spMkLst>
        </pc:spChg>
        <pc:spChg chg="mod">
          <ac:chgData name="kim sangho" userId="1ee5dac9ac6da95e" providerId="LiveId" clId="{EC543C6D-AB6C-4834-B18A-1A695610EF70}" dt="2021-08-12T03:19:20.302" v="512" actId="14100"/>
          <ac:spMkLst>
            <pc:docMk/>
            <pc:sldMk cId="3909678481" sldId="269"/>
            <ac:spMk id="14" creationId="{335AE3F0-9475-4CA8-B234-ECE47760F892}"/>
          </ac:spMkLst>
        </pc:spChg>
        <pc:spChg chg="mod">
          <ac:chgData name="kim sangho" userId="1ee5dac9ac6da95e" providerId="LiveId" clId="{EC543C6D-AB6C-4834-B18A-1A695610EF70}" dt="2021-08-12T03:20:58.719" v="522" actId="14100"/>
          <ac:spMkLst>
            <pc:docMk/>
            <pc:sldMk cId="3909678481" sldId="269"/>
            <ac:spMk id="15" creationId="{F1997472-ED92-4695-9285-732C22B398CC}"/>
          </ac:spMkLst>
        </pc:spChg>
        <pc:spChg chg="add mod">
          <ac:chgData name="kim sangho" userId="1ee5dac9ac6da95e" providerId="LiveId" clId="{EC543C6D-AB6C-4834-B18A-1A695610EF70}" dt="2021-08-12T04:09:46.476" v="591" actId="1036"/>
          <ac:spMkLst>
            <pc:docMk/>
            <pc:sldMk cId="3909678481" sldId="269"/>
            <ac:spMk id="16" creationId="{9337CD40-85DB-459D-9935-CBB0660EB69A}"/>
          </ac:spMkLst>
        </pc:spChg>
        <pc:spChg chg="add mod">
          <ac:chgData name="kim sangho" userId="1ee5dac9ac6da95e" providerId="LiveId" clId="{EC543C6D-AB6C-4834-B18A-1A695610EF70}" dt="2021-08-12T04:09:41.405" v="590" actId="1035"/>
          <ac:spMkLst>
            <pc:docMk/>
            <pc:sldMk cId="3909678481" sldId="269"/>
            <ac:spMk id="17" creationId="{C11E3271-BF73-4D9A-9A1B-5457030AABAB}"/>
          </ac:spMkLst>
        </pc:spChg>
        <pc:spChg chg="add mod">
          <ac:chgData name="kim sangho" userId="1ee5dac9ac6da95e" providerId="LiveId" clId="{EC543C6D-AB6C-4834-B18A-1A695610EF70}" dt="2021-08-12T04:10:11.676" v="601" actId="1036"/>
          <ac:spMkLst>
            <pc:docMk/>
            <pc:sldMk cId="3909678481" sldId="269"/>
            <ac:spMk id="18" creationId="{784119EA-A615-479C-B7EC-51FA7C1B8B5C}"/>
          </ac:spMkLst>
        </pc:spChg>
        <pc:spChg chg="add mod">
          <ac:chgData name="kim sangho" userId="1ee5dac9ac6da95e" providerId="LiveId" clId="{EC543C6D-AB6C-4834-B18A-1A695610EF70}" dt="2021-08-12T04:10:24.287" v="603" actId="1036"/>
          <ac:spMkLst>
            <pc:docMk/>
            <pc:sldMk cId="3909678481" sldId="269"/>
            <ac:spMk id="19" creationId="{67B21B28-FD6D-4058-BB7F-75409AFAD071}"/>
          </ac:spMkLst>
        </pc:spChg>
        <pc:grpChg chg="mod">
          <ac:chgData name="kim sangho" userId="1ee5dac9ac6da95e" providerId="LiveId" clId="{EC543C6D-AB6C-4834-B18A-1A695610EF70}" dt="2021-08-12T03:25:33.583" v="580" actId="1076"/>
          <ac:grpSpMkLst>
            <pc:docMk/>
            <pc:sldMk cId="3909678481" sldId="269"/>
            <ac:grpSpMk id="4" creationId="{656812AC-65B7-428E-9005-6E0BFE304366}"/>
          </ac:grpSpMkLst>
        </pc:grpChg>
        <pc:grpChg chg="del">
          <ac:chgData name="kim sangho" userId="1ee5dac9ac6da95e" providerId="LiveId" clId="{EC543C6D-AB6C-4834-B18A-1A695610EF70}" dt="2021-08-12T03:25:26.829" v="578" actId="478"/>
          <ac:grpSpMkLst>
            <pc:docMk/>
            <pc:sldMk cId="3909678481" sldId="269"/>
            <ac:grpSpMk id="5" creationId="{E98480D8-D34B-44A1-B30C-7AF88AF93F0F}"/>
          </ac:grpSpMkLst>
        </pc:grpChg>
        <pc:grpChg chg="del">
          <ac:chgData name="kim sangho" userId="1ee5dac9ac6da95e" providerId="LiveId" clId="{EC543C6D-AB6C-4834-B18A-1A695610EF70}" dt="2021-08-12T03:25:27.517" v="579" actId="478"/>
          <ac:grpSpMkLst>
            <pc:docMk/>
            <pc:sldMk cId="3909678481" sldId="269"/>
            <ac:grpSpMk id="7" creationId="{5914CCF8-4CF5-4456-86A0-CC07BF381F27}"/>
          </ac:grpSpMkLst>
        </pc:grpChg>
        <pc:picChg chg="mod">
          <ac:chgData name="kim sangho" userId="1ee5dac9ac6da95e" providerId="LiveId" clId="{EC543C6D-AB6C-4834-B18A-1A695610EF70}" dt="2021-08-12T03:20:13.440" v="520" actId="14100"/>
          <ac:picMkLst>
            <pc:docMk/>
            <pc:sldMk cId="3909678481" sldId="269"/>
            <ac:picMk id="9" creationId="{83C08E32-5322-44CC-BAF2-3E810E560B9D}"/>
          </ac:picMkLst>
        </pc:picChg>
      </pc:sldChg>
      <pc:sldChg chg="modSp mod">
        <pc:chgData name="kim sangho" userId="1ee5dac9ac6da95e" providerId="LiveId" clId="{EC543C6D-AB6C-4834-B18A-1A695610EF70}" dt="2021-08-11T15:35:19.587" v="273" actId="1035"/>
        <pc:sldMkLst>
          <pc:docMk/>
          <pc:sldMk cId="2201642475" sldId="271"/>
        </pc:sldMkLst>
        <pc:spChg chg="mod">
          <ac:chgData name="kim sangho" userId="1ee5dac9ac6da95e" providerId="LiveId" clId="{EC543C6D-AB6C-4834-B18A-1A695610EF70}" dt="2021-08-11T15:35:00.199" v="264" actId="20577"/>
          <ac:spMkLst>
            <pc:docMk/>
            <pc:sldMk cId="2201642475" sldId="271"/>
            <ac:spMk id="3" creationId="{00000000-0000-0000-0000-000000000000}"/>
          </ac:spMkLst>
        </pc:spChg>
        <pc:spChg chg="mod">
          <ac:chgData name="kim sangho" userId="1ee5dac9ac6da95e" providerId="LiveId" clId="{EC543C6D-AB6C-4834-B18A-1A695610EF70}" dt="2021-08-11T15:35:17.467" v="271" actId="1035"/>
          <ac:spMkLst>
            <pc:docMk/>
            <pc:sldMk cId="2201642475" sldId="271"/>
            <ac:spMk id="8" creationId="{C674105F-73CE-48D7-842A-A2C30F170F5A}"/>
          </ac:spMkLst>
        </pc:spChg>
        <pc:spChg chg="mod">
          <ac:chgData name="kim sangho" userId="1ee5dac9ac6da95e" providerId="LiveId" clId="{EC543C6D-AB6C-4834-B18A-1A695610EF70}" dt="2021-08-11T15:35:19.587" v="273" actId="1035"/>
          <ac:spMkLst>
            <pc:docMk/>
            <pc:sldMk cId="2201642475" sldId="271"/>
            <ac:spMk id="10" creationId="{F318F24B-0918-4679-A4E2-0EF9BFCD86BF}"/>
          </ac:spMkLst>
        </pc:spChg>
        <pc:grpChg chg="mod">
          <ac:chgData name="kim sangho" userId="1ee5dac9ac6da95e" providerId="LiveId" clId="{EC543C6D-AB6C-4834-B18A-1A695610EF70}" dt="2021-08-11T15:35:17.467" v="271" actId="1035"/>
          <ac:grpSpMkLst>
            <pc:docMk/>
            <pc:sldMk cId="2201642475" sldId="271"/>
            <ac:grpSpMk id="2" creationId="{54D49593-AE5C-48B5-AB35-333FDDAA511A}"/>
          </ac:grpSpMkLst>
        </pc:grpChg>
        <pc:grpChg chg="mod">
          <ac:chgData name="kim sangho" userId="1ee5dac9ac6da95e" providerId="LiveId" clId="{EC543C6D-AB6C-4834-B18A-1A695610EF70}" dt="2021-08-11T15:35:19.587" v="273" actId="1035"/>
          <ac:grpSpMkLst>
            <pc:docMk/>
            <pc:sldMk cId="2201642475" sldId="271"/>
            <ac:grpSpMk id="4" creationId="{0D2D16DC-A9CE-4C92-808D-CB29283D9E58}"/>
          </ac:grpSpMkLst>
        </pc:grpChg>
        <pc:picChg chg="mod">
          <ac:chgData name="kim sangho" userId="1ee5dac9ac6da95e" providerId="LiveId" clId="{EC543C6D-AB6C-4834-B18A-1A695610EF70}" dt="2021-08-11T15:35:17.467" v="271" actId="1035"/>
          <ac:picMkLst>
            <pc:docMk/>
            <pc:sldMk cId="2201642475" sldId="271"/>
            <ac:picMk id="1026" creationId="{83C0A2E7-7E15-486E-9292-273B48FA0FE3}"/>
          </ac:picMkLst>
        </pc:picChg>
        <pc:picChg chg="mod">
          <ac:chgData name="kim sangho" userId="1ee5dac9ac6da95e" providerId="LiveId" clId="{EC543C6D-AB6C-4834-B18A-1A695610EF70}" dt="2021-08-11T15:35:19.587" v="273" actId="1035"/>
          <ac:picMkLst>
            <pc:docMk/>
            <pc:sldMk cId="2201642475" sldId="271"/>
            <ac:picMk id="1028" creationId="{00F9E504-BF0F-4E11-88CE-2204B48EA825}"/>
          </ac:picMkLst>
        </pc:picChg>
      </pc:sldChg>
      <pc:sldChg chg="delSp modSp add mod">
        <pc:chgData name="kim sangho" userId="1ee5dac9ac6da95e" providerId="LiveId" clId="{EC543C6D-AB6C-4834-B18A-1A695610EF70}" dt="2021-08-12T03:25:10.708" v="573" actId="20577"/>
        <pc:sldMkLst>
          <pc:docMk/>
          <pc:sldMk cId="598266557" sldId="272"/>
        </pc:sldMkLst>
        <pc:spChg chg="mod">
          <ac:chgData name="kim sangho" userId="1ee5dac9ac6da95e" providerId="LiveId" clId="{EC543C6D-AB6C-4834-B18A-1A695610EF70}" dt="2021-08-12T03:25:10.708" v="573" actId="20577"/>
          <ac:spMkLst>
            <pc:docMk/>
            <pc:sldMk cId="598266557" sldId="272"/>
            <ac:spMk id="2" creationId="{00000000-0000-0000-0000-000000000000}"/>
          </ac:spMkLst>
        </pc:spChg>
        <pc:spChg chg="mod">
          <ac:chgData name="kim sangho" userId="1ee5dac9ac6da95e" providerId="LiveId" clId="{EC543C6D-AB6C-4834-B18A-1A695610EF70}" dt="2021-08-12T03:21:42.487" v="525" actId="6549"/>
          <ac:spMkLst>
            <pc:docMk/>
            <pc:sldMk cId="598266557" sldId="272"/>
            <ac:spMk id="3" creationId="{00000000-0000-0000-0000-000000000000}"/>
          </ac:spMkLst>
        </pc:spChg>
        <pc:spChg chg="mod">
          <ac:chgData name="kim sangho" userId="1ee5dac9ac6da95e" providerId="LiveId" clId="{EC543C6D-AB6C-4834-B18A-1A695610EF70}" dt="2021-08-12T03:22:43.460" v="538" actId="14100"/>
          <ac:spMkLst>
            <pc:docMk/>
            <pc:sldMk cId="598266557" sldId="272"/>
            <ac:spMk id="14" creationId="{335AE3F0-9475-4CA8-B234-ECE47760F892}"/>
          </ac:spMkLst>
        </pc:spChg>
        <pc:spChg chg="mod">
          <ac:chgData name="kim sangho" userId="1ee5dac9ac6da95e" providerId="LiveId" clId="{EC543C6D-AB6C-4834-B18A-1A695610EF70}" dt="2021-08-12T03:24:22.871" v="565" actId="1036"/>
          <ac:spMkLst>
            <pc:docMk/>
            <pc:sldMk cId="598266557" sldId="272"/>
            <ac:spMk id="15" creationId="{F1997472-ED92-4695-9285-732C22B398CC}"/>
          </ac:spMkLst>
        </pc:spChg>
        <pc:grpChg chg="del">
          <ac:chgData name="kim sangho" userId="1ee5dac9ac6da95e" providerId="LiveId" clId="{EC543C6D-AB6C-4834-B18A-1A695610EF70}" dt="2021-08-12T03:21:36.269" v="524" actId="478"/>
          <ac:grpSpMkLst>
            <pc:docMk/>
            <pc:sldMk cId="598266557" sldId="272"/>
            <ac:grpSpMk id="4" creationId="{656812AC-65B7-428E-9005-6E0BFE304366}"/>
          </ac:grpSpMkLst>
        </pc:grpChg>
        <pc:grpChg chg="mod">
          <ac:chgData name="kim sangho" userId="1ee5dac9ac6da95e" providerId="LiveId" clId="{EC543C6D-AB6C-4834-B18A-1A695610EF70}" dt="2021-08-12T03:25:05.019" v="569" actId="1038"/>
          <ac:grpSpMkLst>
            <pc:docMk/>
            <pc:sldMk cId="598266557" sldId="272"/>
            <ac:grpSpMk id="5" creationId="{E98480D8-D34B-44A1-B30C-7AF88AF93F0F}"/>
          </ac:grpSpMkLst>
        </pc:grpChg>
        <pc:grpChg chg="mod">
          <ac:chgData name="kim sangho" userId="1ee5dac9ac6da95e" providerId="LiveId" clId="{EC543C6D-AB6C-4834-B18A-1A695610EF70}" dt="2021-08-12T03:23:07.743" v="542" actId="1076"/>
          <ac:grpSpMkLst>
            <pc:docMk/>
            <pc:sldMk cId="598266557" sldId="272"/>
            <ac:grpSpMk id="7" creationId="{5914CCF8-4CF5-4456-86A0-CC07BF381F27}"/>
          </ac:grpSpMkLst>
        </pc:grpChg>
        <pc:picChg chg="mod">
          <ac:chgData name="kim sangho" userId="1ee5dac9ac6da95e" providerId="LiveId" clId="{EC543C6D-AB6C-4834-B18A-1A695610EF70}" dt="2021-08-12T03:23:01.534" v="541" actId="14100"/>
          <ac:picMkLst>
            <pc:docMk/>
            <pc:sldMk cId="598266557" sldId="272"/>
            <ac:picMk id="9" creationId="{83C08E32-5322-44CC-BAF2-3E810E560B9D}"/>
          </ac:picMkLst>
        </pc:picChg>
        <pc:picChg chg="mod">
          <ac:chgData name="kim sangho" userId="1ee5dac9ac6da95e" providerId="LiveId" clId="{EC543C6D-AB6C-4834-B18A-1A695610EF70}" dt="2021-08-12T03:24:13.137" v="563" actId="1076"/>
          <ac:picMkLst>
            <pc:docMk/>
            <pc:sldMk cId="598266557" sldId="272"/>
            <ac:picMk id="13" creationId="{5054B3E5-B85D-4014-B395-C707E1E239DF}"/>
          </ac:picMkLst>
        </pc:picChg>
      </pc:sldChg>
    </pc:docChg>
  </pc:docChgLst>
  <pc:docChgLst>
    <pc:chgData name="kim sangho" userId="1ee5dac9ac6da95e" providerId="LiveId" clId="{66E19869-7687-417F-BF81-6C8F418D24D7}"/>
    <pc:docChg chg="undo redo custSel addSld delSld modSld sldOrd">
      <pc:chgData name="kim sangho" userId="1ee5dac9ac6da95e" providerId="LiveId" clId="{66E19869-7687-417F-BF81-6C8F418D24D7}" dt="2021-08-11T04:30:24.494" v="6393" actId="1037"/>
      <pc:docMkLst>
        <pc:docMk/>
      </pc:docMkLst>
      <pc:sldChg chg="modSp mod">
        <pc:chgData name="kim sangho" userId="1ee5dac9ac6da95e" providerId="LiveId" clId="{66E19869-7687-417F-BF81-6C8F418D24D7}" dt="2021-08-10T13:13:51.621" v="69" actId="20577"/>
        <pc:sldMkLst>
          <pc:docMk/>
          <pc:sldMk cId="0" sldId="256"/>
        </pc:sldMkLst>
        <pc:spChg chg="mod">
          <ac:chgData name="kim sangho" userId="1ee5dac9ac6da95e" providerId="LiveId" clId="{66E19869-7687-417F-BF81-6C8F418D24D7}" dt="2021-08-10T13:13:51.621" v="69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kim sangho" userId="1ee5dac9ac6da95e" providerId="LiveId" clId="{66E19869-7687-417F-BF81-6C8F418D24D7}" dt="2021-08-10T13:13:21.258" v="1" actId="20577"/>
          <ac:spMkLst>
            <pc:docMk/>
            <pc:sldMk cId="0" sldId="256"/>
            <ac:spMk id="3" creationId="{00000000-0000-0000-0000-000000000000}"/>
          </ac:spMkLst>
        </pc:spChg>
      </pc:sldChg>
      <pc:sldChg chg="del">
        <pc:chgData name="kim sangho" userId="1ee5dac9ac6da95e" providerId="LiveId" clId="{66E19869-7687-417F-BF81-6C8F418D24D7}" dt="2021-08-10T18:24:00.260" v="1092" actId="47"/>
        <pc:sldMkLst>
          <pc:docMk/>
          <pc:sldMk cId="4092356788" sldId="257"/>
        </pc:sldMkLst>
      </pc:sldChg>
      <pc:sldChg chg="modSp del mod">
        <pc:chgData name="kim sangho" userId="1ee5dac9ac6da95e" providerId="LiveId" clId="{66E19869-7687-417F-BF81-6C8F418D24D7}" dt="2021-08-11T00:22:27.247" v="4377" actId="47"/>
        <pc:sldMkLst>
          <pc:docMk/>
          <pc:sldMk cId="472688589" sldId="258"/>
        </pc:sldMkLst>
        <pc:spChg chg="mod">
          <ac:chgData name="kim sangho" userId="1ee5dac9ac6da95e" providerId="LiveId" clId="{66E19869-7687-417F-BF81-6C8F418D24D7}" dt="2021-08-10T13:21:22.558" v="216" actId="20577"/>
          <ac:spMkLst>
            <pc:docMk/>
            <pc:sldMk cId="472688589" sldId="258"/>
            <ac:spMk id="2" creationId="{00000000-0000-0000-0000-000000000000}"/>
          </ac:spMkLst>
        </pc:spChg>
        <pc:spChg chg="mod">
          <ac:chgData name="kim sangho" userId="1ee5dac9ac6da95e" providerId="LiveId" clId="{66E19869-7687-417F-BF81-6C8F418D24D7}" dt="2021-08-10T13:21:46.269" v="220" actId="20577"/>
          <ac:spMkLst>
            <pc:docMk/>
            <pc:sldMk cId="472688589" sldId="258"/>
            <ac:spMk id="14" creationId="{1B8ECE5F-74D5-454A-9E68-39A1EE906A13}"/>
          </ac:spMkLst>
        </pc:spChg>
      </pc:sldChg>
      <pc:sldChg chg="addSp delSp modSp add mod ord">
        <pc:chgData name="kim sangho" userId="1ee5dac9ac6da95e" providerId="LiveId" clId="{66E19869-7687-417F-BF81-6C8F418D24D7}" dt="2021-08-11T04:19:38.631" v="6371" actId="20577"/>
        <pc:sldMkLst>
          <pc:docMk/>
          <pc:sldMk cId="1968244755" sldId="259"/>
        </pc:sldMkLst>
        <pc:spChg chg="mod">
          <ac:chgData name="kim sangho" userId="1ee5dac9ac6da95e" providerId="LiveId" clId="{66E19869-7687-417F-BF81-6C8F418D24D7}" dt="2021-08-11T02:06:32.090" v="4839"/>
          <ac:spMkLst>
            <pc:docMk/>
            <pc:sldMk cId="1968244755" sldId="259"/>
            <ac:spMk id="2" creationId="{00000000-0000-0000-0000-000000000000}"/>
          </ac:spMkLst>
        </pc:spChg>
        <pc:spChg chg="mod">
          <ac:chgData name="kim sangho" userId="1ee5dac9ac6da95e" providerId="LiveId" clId="{66E19869-7687-417F-BF81-6C8F418D24D7}" dt="2021-08-11T04:19:38.631" v="6371" actId="20577"/>
          <ac:spMkLst>
            <pc:docMk/>
            <pc:sldMk cId="1968244755" sldId="259"/>
            <ac:spMk id="3" creationId="{00000000-0000-0000-0000-000000000000}"/>
          </ac:spMkLst>
        </pc:spChg>
        <pc:spChg chg="add mod">
          <ac:chgData name="kim sangho" userId="1ee5dac9ac6da95e" providerId="LiveId" clId="{66E19869-7687-417F-BF81-6C8F418D24D7}" dt="2021-08-10T17:58:18.231" v="766" actId="164"/>
          <ac:spMkLst>
            <pc:docMk/>
            <pc:sldMk cId="1968244755" sldId="259"/>
            <ac:spMk id="11" creationId="{33527E64-0101-4914-A341-42C4325CD1C3}"/>
          </ac:spMkLst>
        </pc:spChg>
        <pc:spChg chg="add mod">
          <ac:chgData name="kim sangho" userId="1ee5dac9ac6da95e" providerId="LiveId" clId="{66E19869-7687-417F-BF81-6C8F418D24D7}" dt="2021-08-10T17:59:44.964" v="769"/>
          <ac:spMkLst>
            <pc:docMk/>
            <pc:sldMk cId="1968244755" sldId="259"/>
            <ac:spMk id="12" creationId="{D0FA6F30-0CD2-4908-880B-9C13D65FA707}"/>
          </ac:spMkLst>
        </pc:spChg>
        <pc:spChg chg="add del mod">
          <ac:chgData name="kim sangho" userId="1ee5dac9ac6da95e" providerId="LiveId" clId="{66E19869-7687-417F-BF81-6C8F418D24D7}" dt="2021-08-11T01:17:30.680" v="4680" actId="478"/>
          <ac:spMkLst>
            <pc:docMk/>
            <pc:sldMk cId="1968244755" sldId="259"/>
            <ac:spMk id="14" creationId="{AC6A3F34-AEE4-43A7-B28F-1D3541BED0E6}"/>
          </ac:spMkLst>
        </pc:spChg>
        <pc:spChg chg="add del mod">
          <ac:chgData name="kim sangho" userId="1ee5dac9ac6da95e" providerId="LiveId" clId="{66E19869-7687-417F-BF81-6C8F418D24D7}" dt="2021-08-11T01:17:29.250" v="4679" actId="478"/>
          <ac:spMkLst>
            <pc:docMk/>
            <pc:sldMk cId="1968244755" sldId="259"/>
            <ac:spMk id="15" creationId="{FE38AAFA-8B6E-4F1E-9978-C0EAEE1A2F51}"/>
          </ac:spMkLst>
        </pc:spChg>
        <pc:grpChg chg="add mod">
          <ac:chgData name="kim sangho" userId="1ee5dac9ac6da95e" providerId="LiveId" clId="{66E19869-7687-417F-BF81-6C8F418D24D7}" dt="2021-08-11T04:17:55.135" v="6357" actId="1076"/>
          <ac:grpSpMkLst>
            <pc:docMk/>
            <pc:sldMk cId="1968244755" sldId="259"/>
            <ac:grpSpMk id="4" creationId="{8BD3D1D8-7A49-4C91-9D39-1D690CB29014}"/>
          </ac:grpSpMkLst>
        </pc:grpChg>
        <pc:grpChg chg="del">
          <ac:chgData name="kim sangho" userId="1ee5dac9ac6da95e" providerId="LiveId" clId="{66E19869-7687-417F-BF81-6C8F418D24D7}" dt="2021-08-10T17:42:23.821" v="399" actId="478"/>
          <ac:grpSpMkLst>
            <pc:docMk/>
            <pc:sldMk cId="1968244755" sldId="259"/>
            <ac:grpSpMk id="16" creationId="{A5DCF185-4EC3-496B-98EF-C08C21FCD8E3}"/>
          </ac:grpSpMkLst>
        </pc:grpChg>
        <pc:picChg chg="add mod">
          <ac:chgData name="kim sangho" userId="1ee5dac9ac6da95e" providerId="LiveId" clId="{66E19869-7687-417F-BF81-6C8F418D24D7}" dt="2021-08-10T17:58:18.231" v="766" actId="164"/>
          <ac:picMkLst>
            <pc:docMk/>
            <pc:sldMk cId="1968244755" sldId="259"/>
            <ac:picMk id="9" creationId="{1A11916F-09A0-4D1B-9CF9-0C559E1DB3F4}"/>
          </ac:picMkLst>
        </pc:picChg>
      </pc:sldChg>
      <pc:sldChg chg="modSp add del mod">
        <pc:chgData name="kim sangho" userId="1ee5dac9ac6da95e" providerId="LiveId" clId="{66E19869-7687-417F-BF81-6C8F418D24D7}" dt="2021-08-10T20:07:33.655" v="2390" actId="47"/>
        <pc:sldMkLst>
          <pc:docMk/>
          <pc:sldMk cId="3694896499" sldId="260"/>
        </pc:sldMkLst>
        <pc:spChg chg="mod">
          <ac:chgData name="kim sangho" userId="1ee5dac9ac6da95e" providerId="LiveId" clId="{66E19869-7687-417F-BF81-6C8F418D24D7}" dt="2021-08-10T18:40:26.040" v="1281" actId="20577"/>
          <ac:spMkLst>
            <pc:docMk/>
            <pc:sldMk cId="3694896499" sldId="260"/>
            <ac:spMk id="3" creationId="{00000000-0000-0000-0000-000000000000}"/>
          </ac:spMkLst>
        </pc:spChg>
        <pc:spChg chg="mod">
          <ac:chgData name="kim sangho" userId="1ee5dac9ac6da95e" providerId="LiveId" clId="{66E19869-7687-417F-BF81-6C8F418D24D7}" dt="2021-08-10T18:44:16.927" v="1296" actId="404"/>
          <ac:spMkLst>
            <pc:docMk/>
            <pc:sldMk cId="3694896499" sldId="260"/>
            <ac:spMk id="15" creationId="{FE38AAFA-8B6E-4F1E-9978-C0EAEE1A2F51}"/>
          </ac:spMkLst>
        </pc:spChg>
        <pc:grpChg chg="mod">
          <ac:chgData name="kim sangho" userId="1ee5dac9ac6da95e" providerId="LiveId" clId="{66E19869-7687-417F-BF81-6C8F418D24D7}" dt="2021-08-10T18:41:26.889" v="1285" actId="1076"/>
          <ac:grpSpMkLst>
            <pc:docMk/>
            <pc:sldMk cId="3694896499" sldId="260"/>
            <ac:grpSpMk id="4" creationId="{8BD3D1D8-7A49-4C91-9D39-1D690CB29014}"/>
          </ac:grpSpMkLst>
        </pc:grpChg>
      </pc:sldChg>
      <pc:sldChg chg="addSp delSp modSp add mod">
        <pc:chgData name="kim sangho" userId="1ee5dac9ac6da95e" providerId="LiveId" clId="{66E19869-7687-417F-BF81-6C8F418D24D7}" dt="2021-08-11T04:30:24.494" v="6393" actId="1037"/>
        <pc:sldMkLst>
          <pc:docMk/>
          <pc:sldMk cId="2491591936" sldId="261"/>
        </pc:sldMkLst>
        <pc:spChg chg="mod">
          <ac:chgData name="kim sangho" userId="1ee5dac9ac6da95e" providerId="LiveId" clId="{66E19869-7687-417F-BF81-6C8F418D24D7}" dt="2021-08-11T02:54:28.652" v="5506" actId="20577"/>
          <ac:spMkLst>
            <pc:docMk/>
            <pc:sldMk cId="2491591936" sldId="261"/>
            <ac:spMk id="2" creationId="{00000000-0000-0000-0000-000000000000}"/>
          </ac:spMkLst>
        </pc:spChg>
        <pc:spChg chg="mod">
          <ac:chgData name="kim sangho" userId="1ee5dac9ac6da95e" providerId="LiveId" clId="{66E19869-7687-417F-BF81-6C8F418D24D7}" dt="2021-08-10T20:20:23.353" v="2480" actId="20577"/>
          <ac:spMkLst>
            <pc:docMk/>
            <pc:sldMk cId="2491591936" sldId="261"/>
            <ac:spMk id="3" creationId="{00000000-0000-0000-0000-000000000000}"/>
          </ac:spMkLst>
        </pc:spChg>
        <pc:spChg chg="mod">
          <ac:chgData name="kim sangho" userId="1ee5dac9ac6da95e" providerId="LiveId" clId="{66E19869-7687-417F-BF81-6C8F418D24D7}" dt="2021-08-10T19:20:10.769" v="1664" actId="20577"/>
          <ac:spMkLst>
            <pc:docMk/>
            <pc:sldMk cId="2491591936" sldId="261"/>
            <ac:spMk id="14" creationId="{AC6A3F34-AEE4-43A7-B28F-1D3541BED0E6}"/>
          </ac:spMkLst>
        </pc:spChg>
        <pc:spChg chg="mod">
          <ac:chgData name="kim sangho" userId="1ee5dac9ac6da95e" providerId="LiveId" clId="{66E19869-7687-417F-BF81-6C8F418D24D7}" dt="2021-08-10T19:20:18.506" v="1665" actId="1076"/>
          <ac:spMkLst>
            <pc:docMk/>
            <pc:sldMk cId="2491591936" sldId="261"/>
            <ac:spMk id="15" creationId="{FE38AAFA-8B6E-4F1E-9978-C0EAEE1A2F51}"/>
          </ac:spMkLst>
        </pc:spChg>
        <pc:spChg chg="add mod topLvl">
          <ac:chgData name="kim sangho" userId="1ee5dac9ac6da95e" providerId="LiveId" clId="{66E19869-7687-417F-BF81-6C8F418D24D7}" dt="2021-08-11T03:51:31.593" v="5740" actId="164"/>
          <ac:spMkLst>
            <pc:docMk/>
            <pc:sldMk cId="2491591936" sldId="261"/>
            <ac:spMk id="16" creationId="{75B5ACDC-2864-4C3A-9A9E-520FB79A5BFB}"/>
          </ac:spMkLst>
        </pc:spChg>
        <pc:spChg chg="add del mod">
          <ac:chgData name="kim sangho" userId="1ee5dac9ac6da95e" providerId="LiveId" clId="{66E19869-7687-417F-BF81-6C8F418D24D7}" dt="2021-08-11T03:50:59.693" v="5736" actId="164"/>
          <ac:spMkLst>
            <pc:docMk/>
            <pc:sldMk cId="2491591936" sldId="261"/>
            <ac:spMk id="18" creationId="{B815E5E4-872E-4258-9871-05523F71C0E9}"/>
          </ac:spMkLst>
        </pc:spChg>
        <pc:spChg chg="add mod">
          <ac:chgData name="kim sangho" userId="1ee5dac9ac6da95e" providerId="LiveId" clId="{66E19869-7687-417F-BF81-6C8F418D24D7}" dt="2021-08-11T03:49:13.288" v="5726" actId="164"/>
          <ac:spMkLst>
            <pc:docMk/>
            <pc:sldMk cId="2491591936" sldId="261"/>
            <ac:spMk id="19" creationId="{A2F12811-309A-4DF9-9D05-6D0900845346}"/>
          </ac:spMkLst>
        </pc:spChg>
        <pc:grpChg chg="del">
          <ac:chgData name="kim sangho" userId="1ee5dac9ac6da95e" providerId="LiveId" clId="{66E19869-7687-417F-BF81-6C8F418D24D7}" dt="2021-08-10T18:41:15.056" v="1284" actId="478"/>
          <ac:grpSpMkLst>
            <pc:docMk/>
            <pc:sldMk cId="2491591936" sldId="261"/>
            <ac:grpSpMk id="4" creationId="{8BD3D1D8-7A49-4C91-9D39-1D690CB29014}"/>
          </ac:grpSpMkLst>
        </pc:grpChg>
        <pc:grpChg chg="add mod">
          <ac:chgData name="kim sangho" userId="1ee5dac9ac6da95e" providerId="LiveId" clId="{66E19869-7687-417F-BF81-6C8F418D24D7}" dt="2021-08-11T04:30:15.816" v="6389" actId="1038"/>
          <ac:grpSpMkLst>
            <pc:docMk/>
            <pc:sldMk cId="2491591936" sldId="261"/>
            <ac:grpSpMk id="4" creationId="{ACF5685A-C4EB-41C0-9130-2A38A240D1C2}"/>
          </ac:grpSpMkLst>
        </pc:grpChg>
        <pc:grpChg chg="add mod">
          <ac:chgData name="kim sangho" userId="1ee5dac9ac6da95e" providerId="LiveId" clId="{66E19869-7687-417F-BF81-6C8F418D24D7}" dt="2021-08-10T20:11:21.060" v="2438" actId="1076"/>
          <ac:grpSpMkLst>
            <pc:docMk/>
            <pc:sldMk cId="2491591936" sldId="261"/>
            <ac:grpSpMk id="5" creationId="{EE7EF5BD-2D08-4C43-BC27-08B8CCF3589C}"/>
          </ac:grpSpMkLst>
        </pc:grpChg>
        <pc:grpChg chg="add mod">
          <ac:chgData name="kim sangho" userId="1ee5dac9ac6da95e" providerId="LiveId" clId="{66E19869-7687-417F-BF81-6C8F418D24D7}" dt="2021-08-11T04:30:20.685" v="6391" actId="1037"/>
          <ac:grpSpMkLst>
            <pc:docMk/>
            <pc:sldMk cId="2491591936" sldId="261"/>
            <ac:grpSpMk id="6" creationId="{607AB58C-8699-4210-9CB4-B813E9B35D31}"/>
          </ac:grpSpMkLst>
        </pc:grpChg>
        <pc:grpChg chg="add del mod">
          <ac:chgData name="kim sangho" userId="1ee5dac9ac6da95e" providerId="LiveId" clId="{66E19869-7687-417F-BF81-6C8F418D24D7}" dt="2021-08-10T19:31:48.074" v="1890" actId="165"/>
          <ac:grpSpMkLst>
            <pc:docMk/>
            <pc:sldMk cId="2491591936" sldId="261"/>
            <ac:grpSpMk id="6" creationId="{A6C3DF13-C8D6-42FE-91A1-A5DDF43042AA}"/>
          </ac:grpSpMkLst>
        </pc:grpChg>
        <pc:grpChg chg="add del mod topLvl">
          <ac:chgData name="kim sangho" userId="1ee5dac9ac6da95e" providerId="LiveId" clId="{66E19869-7687-417F-BF81-6C8F418D24D7}" dt="2021-08-11T03:47:23.511" v="5684" actId="165"/>
          <ac:grpSpMkLst>
            <pc:docMk/>
            <pc:sldMk cId="2491591936" sldId="261"/>
            <ac:grpSpMk id="7" creationId="{8596A468-C001-4D12-9C98-B9D201EEDA95}"/>
          </ac:grpSpMkLst>
        </pc:grpChg>
        <pc:grpChg chg="add del mod">
          <ac:chgData name="kim sangho" userId="1ee5dac9ac6da95e" providerId="LiveId" clId="{66E19869-7687-417F-BF81-6C8F418D24D7}" dt="2021-08-11T03:46:17.315" v="5674" actId="165"/>
          <ac:grpSpMkLst>
            <pc:docMk/>
            <pc:sldMk cId="2491591936" sldId="261"/>
            <ac:grpSpMk id="8" creationId="{D45DC97E-BEC7-4269-86D0-17A76160842C}"/>
          </ac:grpSpMkLst>
        </pc:grpChg>
        <pc:grpChg chg="add mod">
          <ac:chgData name="kim sangho" userId="1ee5dac9ac6da95e" providerId="LiveId" clId="{66E19869-7687-417F-BF81-6C8F418D24D7}" dt="2021-08-11T04:30:24.494" v="6393" actId="1037"/>
          <ac:grpSpMkLst>
            <pc:docMk/>
            <pc:sldMk cId="2491591936" sldId="261"/>
            <ac:grpSpMk id="9" creationId="{378F7356-F661-4823-915C-480739E46872}"/>
          </ac:grpSpMkLst>
        </pc:grpChg>
        <pc:picChg chg="add mod topLvl modCrop">
          <ac:chgData name="kim sangho" userId="1ee5dac9ac6da95e" providerId="LiveId" clId="{66E19869-7687-417F-BF81-6C8F418D24D7}" dt="2021-08-11T03:50:59.693" v="5736" actId="164"/>
          <ac:picMkLst>
            <pc:docMk/>
            <pc:sldMk cId="2491591936" sldId="261"/>
            <ac:picMk id="13" creationId="{C975B1B7-0BE2-4459-8E60-700FB2BC18F2}"/>
          </ac:picMkLst>
        </pc:picChg>
        <pc:picChg chg="add mod topLvl modCrop">
          <ac:chgData name="kim sangho" userId="1ee5dac9ac6da95e" providerId="LiveId" clId="{66E19869-7687-417F-BF81-6C8F418D24D7}" dt="2021-08-11T03:49:13.288" v="5726" actId="164"/>
          <ac:picMkLst>
            <pc:docMk/>
            <pc:sldMk cId="2491591936" sldId="261"/>
            <ac:picMk id="17" creationId="{C979D55E-2C4B-4E51-8ABA-5B13FB7A3683}"/>
          </ac:picMkLst>
        </pc:picChg>
        <pc:picChg chg="add mod modCrop">
          <ac:chgData name="kim sangho" userId="1ee5dac9ac6da95e" providerId="LiveId" clId="{66E19869-7687-417F-BF81-6C8F418D24D7}" dt="2021-08-11T03:51:31.593" v="5740" actId="164"/>
          <ac:picMkLst>
            <pc:docMk/>
            <pc:sldMk cId="2491591936" sldId="261"/>
            <ac:picMk id="20" creationId="{CFC84728-802A-492C-8393-2480D0941752}"/>
          </ac:picMkLst>
        </pc:picChg>
      </pc:sldChg>
      <pc:sldChg chg="addSp delSp modSp add mod">
        <pc:chgData name="kim sangho" userId="1ee5dac9ac6da95e" providerId="LiveId" clId="{66E19869-7687-417F-BF81-6C8F418D24D7}" dt="2021-08-11T02:54:38.752" v="5510" actId="20577"/>
        <pc:sldMkLst>
          <pc:docMk/>
          <pc:sldMk cId="486504566" sldId="262"/>
        </pc:sldMkLst>
        <pc:spChg chg="mod">
          <ac:chgData name="kim sangho" userId="1ee5dac9ac6da95e" providerId="LiveId" clId="{66E19869-7687-417F-BF81-6C8F418D24D7}" dt="2021-08-11T02:54:38.752" v="5510" actId="20577"/>
          <ac:spMkLst>
            <pc:docMk/>
            <pc:sldMk cId="486504566" sldId="262"/>
            <ac:spMk id="2" creationId="{00000000-0000-0000-0000-000000000000}"/>
          </ac:spMkLst>
        </pc:spChg>
        <pc:spChg chg="mod">
          <ac:chgData name="kim sangho" userId="1ee5dac9ac6da95e" providerId="LiveId" clId="{66E19869-7687-417F-BF81-6C8F418D24D7}" dt="2021-08-10T21:22:24.452" v="2820" actId="20577"/>
          <ac:spMkLst>
            <pc:docMk/>
            <pc:sldMk cId="486504566" sldId="262"/>
            <ac:spMk id="3" creationId="{00000000-0000-0000-0000-000000000000}"/>
          </ac:spMkLst>
        </pc:spChg>
        <pc:spChg chg="del topLvl">
          <ac:chgData name="kim sangho" userId="1ee5dac9ac6da95e" providerId="LiveId" clId="{66E19869-7687-417F-BF81-6C8F418D24D7}" dt="2021-08-10T19:49:30.759" v="2161" actId="478"/>
          <ac:spMkLst>
            <pc:docMk/>
            <pc:sldMk cId="486504566" sldId="262"/>
            <ac:spMk id="14" creationId="{AC6A3F34-AEE4-43A7-B28F-1D3541BED0E6}"/>
          </ac:spMkLst>
        </pc:spChg>
        <pc:spChg chg="del topLvl">
          <ac:chgData name="kim sangho" userId="1ee5dac9ac6da95e" providerId="LiveId" clId="{66E19869-7687-417F-BF81-6C8F418D24D7}" dt="2021-08-10T19:49:27.048" v="2159" actId="478"/>
          <ac:spMkLst>
            <pc:docMk/>
            <pc:sldMk cId="486504566" sldId="262"/>
            <ac:spMk id="15" creationId="{FE38AAFA-8B6E-4F1E-9978-C0EAEE1A2F51}"/>
          </ac:spMkLst>
        </pc:spChg>
        <pc:spChg chg="add del mod">
          <ac:chgData name="kim sangho" userId="1ee5dac9ac6da95e" providerId="LiveId" clId="{66E19869-7687-417F-BF81-6C8F418D24D7}" dt="2021-08-10T21:22:19.579" v="2819" actId="478"/>
          <ac:spMkLst>
            <pc:docMk/>
            <pc:sldMk cId="486504566" sldId="262"/>
            <ac:spMk id="19" creationId="{1DF499D6-CD07-46F4-99B9-9B23ADB50A22}"/>
          </ac:spMkLst>
        </pc:spChg>
        <pc:grpChg chg="del">
          <ac:chgData name="kim sangho" userId="1ee5dac9ac6da95e" providerId="LiveId" clId="{66E19869-7687-417F-BF81-6C8F418D24D7}" dt="2021-08-10T19:49:27.048" v="2159" actId="478"/>
          <ac:grpSpMkLst>
            <pc:docMk/>
            <pc:sldMk cId="486504566" sldId="262"/>
            <ac:grpSpMk id="5" creationId="{EE7EF5BD-2D08-4C43-BC27-08B8CCF3589C}"/>
          </ac:grpSpMkLst>
        </pc:grpChg>
        <pc:grpChg chg="del">
          <ac:chgData name="kim sangho" userId="1ee5dac9ac6da95e" providerId="LiveId" clId="{66E19869-7687-417F-BF81-6C8F418D24D7}" dt="2021-08-10T19:49:27.850" v="2160" actId="478"/>
          <ac:grpSpMkLst>
            <pc:docMk/>
            <pc:sldMk cId="486504566" sldId="262"/>
            <ac:grpSpMk id="8" creationId="{D45DC97E-BEC7-4269-86D0-17A76160842C}"/>
          </ac:grpSpMkLst>
        </pc:grpChg>
        <pc:picChg chg="add del mod">
          <ac:chgData name="kim sangho" userId="1ee5dac9ac6da95e" providerId="LiveId" clId="{66E19869-7687-417F-BF81-6C8F418D24D7}" dt="2021-08-10T21:22:03.496" v="2815" actId="478"/>
          <ac:picMkLst>
            <pc:docMk/>
            <pc:sldMk cId="486504566" sldId="262"/>
            <ac:picMk id="18" creationId="{98F24FA1-E371-4B5A-AF1E-00CC4C6A78FD}"/>
          </ac:picMkLst>
        </pc:picChg>
      </pc:sldChg>
      <pc:sldChg chg="addSp delSp modSp add mod ord">
        <pc:chgData name="kim sangho" userId="1ee5dac9ac6da95e" providerId="LiveId" clId="{66E19869-7687-417F-BF81-6C8F418D24D7}" dt="2021-08-11T03:56:02.603" v="5884" actId="1076"/>
        <pc:sldMkLst>
          <pc:docMk/>
          <pc:sldMk cId="363951426" sldId="263"/>
        </pc:sldMkLst>
        <pc:spChg chg="mod">
          <ac:chgData name="kim sangho" userId="1ee5dac9ac6da95e" providerId="LiveId" clId="{66E19869-7687-417F-BF81-6C8F418D24D7}" dt="2021-08-10T21:15:27.481" v="2767" actId="20577"/>
          <ac:spMkLst>
            <pc:docMk/>
            <pc:sldMk cId="363951426" sldId="263"/>
            <ac:spMk id="3" creationId="{00000000-0000-0000-0000-000000000000}"/>
          </ac:spMkLst>
        </pc:spChg>
        <pc:spChg chg="add mod">
          <ac:chgData name="kim sangho" userId="1ee5dac9ac6da95e" providerId="LiveId" clId="{66E19869-7687-417F-BF81-6C8F418D24D7}" dt="2021-08-11T03:54:43.243" v="5848" actId="1076"/>
          <ac:spMkLst>
            <pc:docMk/>
            <pc:sldMk cId="363951426" sldId="263"/>
            <ac:spMk id="9" creationId="{92FA2740-3495-4C81-AC4B-8467D1341CB5}"/>
          </ac:spMkLst>
        </pc:spChg>
        <pc:spChg chg="add mod">
          <ac:chgData name="kim sangho" userId="1ee5dac9ac6da95e" providerId="LiveId" clId="{66E19869-7687-417F-BF81-6C8F418D24D7}" dt="2021-08-11T03:55:19.397" v="5871" actId="164"/>
          <ac:spMkLst>
            <pc:docMk/>
            <pc:sldMk cId="363951426" sldId="263"/>
            <ac:spMk id="11" creationId="{42533D29-5D04-4383-AA53-2EDE2CE63CB2}"/>
          </ac:spMkLst>
        </pc:spChg>
        <pc:spChg chg="add mod topLvl">
          <ac:chgData name="kim sangho" userId="1ee5dac9ac6da95e" providerId="LiveId" clId="{66E19869-7687-417F-BF81-6C8F418D24D7}" dt="2021-08-11T03:53:38.626" v="5808" actId="164"/>
          <ac:spMkLst>
            <pc:docMk/>
            <pc:sldMk cId="363951426" sldId="263"/>
            <ac:spMk id="19" creationId="{5D26C02D-EDF1-46ED-A28E-125A9FCD0A94}"/>
          </ac:spMkLst>
        </pc:spChg>
        <pc:grpChg chg="add del mod">
          <ac:chgData name="kim sangho" userId="1ee5dac9ac6da95e" providerId="LiveId" clId="{66E19869-7687-417F-BF81-6C8F418D24D7}" dt="2021-08-11T03:52:09.332" v="5743" actId="165"/>
          <ac:grpSpMkLst>
            <pc:docMk/>
            <pc:sldMk cId="363951426" sldId="263"/>
            <ac:grpSpMk id="4" creationId="{B2FCAF80-E56A-41C3-A42C-9E56883CC977}"/>
          </ac:grpSpMkLst>
        </pc:grpChg>
        <pc:grpChg chg="add mod">
          <ac:chgData name="kim sangho" userId="1ee5dac9ac6da95e" providerId="LiveId" clId="{66E19869-7687-417F-BF81-6C8F418D24D7}" dt="2021-08-11T03:55:58.556" v="5883" actId="1076"/>
          <ac:grpSpMkLst>
            <pc:docMk/>
            <pc:sldMk cId="363951426" sldId="263"/>
            <ac:grpSpMk id="5" creationId="{AAD1E690-ABDC-4ECA-9004-8392306E5280}"/>
          </ac:grpSpMkLst>
        </pc:grpChg>
        <pc:grpChg chg="del">
          <ac:chgData name="kim sangho" userId="1ee5dac9ac6da95e" providerId="LiveId" clId="{66E19869-7687-417F-BF81-6C8F418D24D7}" dt="2021-08-10T20:22:20.250" v="2497" actId="478"/>
          <ac:grpSpMkLst>
            <pc:docMk/>
            <pc:sldMk cId="363951426" sldId="263"/>
            <ac:grpSpMk id="5" creationId="{EE7EF5BD-2D08-4C43-BC27-08B8CCF3589C}"/>
          </ac:grpSpMkLst>
        </pc:grpChg>
        <pc:grpChg chg="add mod">
          <ac:chgData name="kim sangho" userId="1ee5dac9ac6da95e" providerId="LiveId" clId="{66E19869-7687-417F-BF81-6C8F418D24D7}" dt="2021-08-11T03:56:02.603" v="5884" actId="1076"/>
          <ac:grpSpMkLst>
            <pc:docMk/>
            <pc:sldMk cId="363951426" sldId="263"/>
            <ac:grpSpMk id="6" creationId="{C3964796-E238-4E9D-8D81-3A369AE51B5E}"/>
          </ac:grpSpMkLst>
        </pc:grpChg>
        <pc:grpChg chg="add mod">
          <ac:chgData name="kim sangho" userId="1ee5dac9ac6da95e" providerId="LiveId" clId="{66E19869-7687-417F-BF81-6C8F418D24D7}" dt="2021-08-11T03:55:57.096" v="5882" actId="1076"/>
          <ac:grpSpMkLst>
            <pc:docMk/>
            <pc:sldMk cId="363951426" sldId="263"/>
            <ac:grpSpMk id="7" creationId="{8CCCA933-EBFD-4679-B971-4DE9DA5F0795}"/>
          </ac:grpSpMkLst>
        </pc:grpChg>
        <pc:grpChg chg="del">
          <ac:chgData name="kim sangho" userId="1ee5dac9ac6da95e" providerId="LiveId" clId="{66E19869-7687-417F-BF81-6C8F418D24D7}" dt="2021-08-10T20:22:22.369" v="2498" actId="478"/>
          <ac:grpSpMkLst>
            <pc:docMk/>
            <pc:sldMk cId="363951426" sldId="263"/>
            <ac:grpSpMk id="8" creationId="{D45DC97E-BEC7-4269-86D0-17A76160842C}"/>
          </ac:grpSpMkLst>
        </pc:grpChg>
        <pc:picChg chg="add mod modCrop">
          <ac:chgData name="kim sangho" userId="1ee5dac9ac6da95e" providerId="LiveId" clId="{66E19869-7687-417F-BF81-6C8F418D24D7}" dt="2021-08-11T03:54:29.735" v="5846" actId="164"/>
          <ac:picMkLst>
            <pc:docMk/>
            <pc:sldMk cId="363951426" sldId="263"/>
            <ac:picMk id="13" creationId="{9C0852A5-F79B-4585-9FE1-2ECF4769A1A1}"/>
          </ac:picMkLst>
        </pc:picChg>
        <pc:picChg chg="add mod modCrop">
          <ac:chgData name="kim sangho" userId="1ee5dac9ac6da95e" providerId="LiveId" clId="{66E19869-7687-417F-BF81-6C8F418D24D7}" dt="2021-08-11T03:53:38.626" v="5808" actId="164"/>
          <ac:picMkLst>
            <pc:docMk/>
            <pc:sldMk cId="363951426" sldId="263"/>
            <ac:picMk id="14" creationId="{516214F7-D177-4A61-96A9-2377DB1F9F33}"/>
          </ac:picMkLst>
        </pc:picChg>
        <pc:picChg chg="add mod topLvl modCrop">
          <ac:chgData name="kim sangho" userId="1ee5dac9ac6da95e" providerId="LiveId" clId="{66E19869-7687-417F-BF81-6C8F418D24D7}" dt="2021-08-11T03:55:19.397" v="5871" actId="164"/>
          <ac:picMkLst>
            <pc:docMk/>
            <pc:sldMk cId="363951426" sldId="263"/>
            <ac:picMk id="18" creationId="{DCEE72EF-A7AD-4945-8B0A-83817C3E8009}"/>
          </ac:picMkLst>
        </pc:picChg>
      </pc:sldChg>
      <pc:sldChg chg="modSp add mod ord">
        <pc:chgData name="kim sangho" userId="1ee5dac9ac6da95e" providerId="LiveId" clId="{66E19869-7687-417F-BF81-6C8F418D24D7}" dt="2021-08-10T21:44:05.206" v="3073" actId="20577"/>
        <pc:sldMkLst>
          <pc:docMk/>
          <pc:sldMk cId="2355709102" sldId="264"/>
        </pc:sldMkLst>
        <pc:spChg chg="mod">
          <ac:chgData name="kim sangho" userId="1ee5dac9ac6da95e" providerId="LiveId" clId="{66E19869-7687-417F-BF81-6C8F418D24D7}" dt="2021-08-10T21:44:05.206" v="3073" actId="20577"/>
          <ac:spMkLst>
            <pc:docMk/>
            <pc:sldMk cId="2355709102" sldId="264"/>
            <ac:spMk id="3" creationId="{00000000-0000-0000-0000-000000000000}"/>
          </ac:spMkLst>
        </pc:spChg>
      </pc:sldChg>
      <pc:sldChg chg="addSp delSp modSp add mod">
        <pc:chgData name="kim sangho" userId="1ee5dac9ac6da95e" providerId="LiveId" clId="{66E19869-7687-417F-BF81-6C8F418D24D7}" dt="2021-08-11T04:04:28.351" v="6055" actId="1076"/>
        <pc:sldMkLst>
          <pc:docMk/>
          <pc:sldMk cId="727664684" sldId="265"/>
        </pc:sldMkLst>
        <pc:spChg chg="mod">
          <ac:chgData name="kim sangho" userId="1ee5dac9ac6da95e" providerId="LiveId" clId="{66E19869-7687-417F-BF81-6C8F418D24D7}" dt="2021-08-10T22:10:22.684" v="3521" actId="20577"/>
          <ac:spMkLst>
            <pc:docMk/>
            <pc:sldMk cId="727664684" sldId="265"/>
            <ac:spMk id="3" creationId="{00000000-0000-0000-0000-000000000000}"/>
          </ac:spMkLst>
        </pc:spChg>
        <pc:spChg chg="add mod">
          <ac:chgData name="kim sangho" userId="1ee5dac9ac6da95e" providerId="LiveId" clId="{66E19869-7687-417F-BF81-6C8F418D24D7}" dt="2021-08-11T03:58:59.119" v="5932" actId="164"/>
          <ac:spMkLst>
            <pc:docMk/>
            <pc:sldMk cId="727664684" sldId="265"/>
            <ac:spMk id="8" creationId="{2A1BD531-E415-4B66-9F6D-CC1FFE5390CD}"/>
          </ac:spMkLst>
        </pc:spChg>
        <pc:spChg chg="add mod">
          <ac:chgData name="kim sangho" userId="1ee5dac9ac6da95e" providerId="LiveId" clId="{66E19869-7687-417F-BF81-6C8F418D24D7}" dt="2021-08-11T04:01:40.347" v="5979" actId="164"/>
          <ac:spMkLst>
            <pc:docMk/>
            <pc:sldMk cId="727664684" sldId="265"/>
            <ac:spMk id="13" creationId="{C40BCB6F-2F0A-45B6-AA7A-4BB711B8F42A}"/>
          </ac:spMkLst>
        </pc:spChg>
        <pc:spChg chg="add mod">
          <ac:chgData name="kim sangho" userId="1ee5dac9ac6da95e" providerId="LiveId" clId="{66E19869-7687-417F-BF81-6C8F418D24D7}" dt="2021-08-11T04:02:28.896" v="6014" actId="164"/>
          <ac:spMkLst>
            <pc:docMk/>
            <pc:sldMk cId="727664684" sldId="265"/>
            <ac:spMk id="14" creationId="{DEE4EFB5-B9B8-4508-81CA-1BB1DA152F2B}"/>
          </ac:spMkLst>
        </pc:spChg>
        <pc:spChg chg="add mod">
          <ac:chgData name="kim sangho" userId="1ee5dac9ac6da95e" providerId="LiveId" clId="{66E19869-7687-417F-BF81-6C8F418D24D7}" dt="2021-08-11T04:03:31.889" v="6038" actId="164"/>
          <ac:spMkLst>
            <pc:docMk/>
            <pc:sldMk cId="727664684" sldId="265"/>
            <ac:spMk id="15" creationId="{13B9ECFC-7FA1-4443-9FB5-671DED001E8D}"/>
          </ac:spMkLst>
        </pc:spChg>
        <pc:grpChg chg="add mod">
          <ac:chgData name="kim sangho" userId="1ee5dac9ac6da95e" providerId="LiveId" clId="{66E19869-7687-417F-BF81-6C8F418D24D7}" dt="2021-08-11T03:58:59.119" v="5932" actId="164"/>
          <ac:grpSpMkLst>
            <pc:docMk/>
            <pc:sldMk cId="727664684" sldId="265"/>
            <ac:grpSpMk id="4" creationId="{2F2330C6-857A-4DC5-BDA2-13E4015263AA}"/>
          </ac:grpSpMkLst>
        </pc:grpChg>
        <pc:grpChg chg="del">
          <ac:chgData name="kim sangho" userId="1ee5dac9ac6da95e" providerId="LiveId" clId="{66E19869-7687-417F-BF81-6C8F418D24D7}" dt="2021-08-10T21:49:36.096" v="3200" actId="478"/>
          <ac:grpSpMkLst>
            <pc:docMk/>
            <pc:sldMk cId="727664684" sldId="265"/>
            <ac:grpSpMk id="4" creationId="{B2FCAF80-E56A-41C3-A42C-9E56883CC977}"/>
          </ac:grpSpMkLst>
        </pc:grpChg>
        <pc:grpChg chg="add mod">
          <ac:chgData name="kim sangho" userId="1ee5dac9ac6da95e" providerId="LiveId" clId="{66E19869-7687-417F-BF81-6C8F418D24D7}" dt="2021-08-11T04:04:17.377" v="6050" actId="1037"/>
          <ac:grpSpMkLst>
            <pc:docMk/>
            <pc:sldMk cId="727664684" sldId="265"/>
            <ac:grpSpMk id="5" creationId="{C335F15B-AB6E-4430-A9F0-E4A303235B13}"/>
          </ac:grpSpMkLst>
        </pc:grpChg>
        <pc:grpChg chg="add mod">
          <ac:chgData name="kim sangho" userId="1ee5dac9ac6da95e" providerId="LiveId" clId="{66E19869-7687-417F-BF81-6C8F418D24D7}" dt="2021-08-11T04:04:28.351" v="6055" actId="1076"/>
          <ac:grpSpMkLst>
            <pc:docMk/>
            <pc:sldMk cId="727664684" sldId="265"/>
            <ac:grpSpMk id="6" creationId="{B1A7775A-47E8-44F4-ACB1-1D8CB020DDAB}"/>
          </ac:grpSpMkLst>
        </pc:grpChg>
        <pc:grpChg chg="add mod">
          <ac:chgData name="kim sangho" userId="1ee5dac9ac6da95e" providerId="LiveId" clId="{66E19869-7687-417F-BF81-6C8F418D24D7}" dt="2021-08-11T04:04:22.336" v="6054" actId="1038"/>
          <ac:grpSpMkLst>
            <pc:docMk/>
            <pc:sldMk cId="727664684" sldId="265"/>
            <ac:grpSpMk id="7" creationId="{71A79D2A-3FA0-463C-BF2F-DE0C0845EC19}"/>
          </ac:grpSpMkLst>
        </pc:grpChg>
        <pc:picChg chg="add mod">
          <ac:chgData name="kim sangho" userId="1ee5dac9ac6da95e" providerId="LiveId" clId="{66E19869-7687-417F-BF81-6C8F418D24D7}" dt="2021-08-11T03:58:59.119" v="5932" actId="164"/>
          <ac:picMkLst>
            <pc:docMk/>
            <pc:sldMk cId="727664684" sldId="265"/>
            <ac:picMk id="9" creationId="{C8953205-8A0B-4908-A884-A848EDBA02CF}"/>
          </ac:picMkLst>
        </pc:picChg>
        <pc:picChg chg="add mod modCrop">
          <ac:chgData name="kim sangho" userId="1ee5dac9ac6da95e" providerId="LiveId" clId="{66E19869-7687-417F-BF81-6C8F418D24D7}" dt="2021-08-11T04:03:31.889" v="6038" actId="164"/>
          <ac:picMkLst>
            <pc:docMk/>
            <pc:sldMk cId="727664684" sldId="265"/>
            <ac:picMk id="11" creationId="{EC964B36-02E2-47E5-A3D4-7822B99F129A}"/>
          </ac:picMkLst>
        </pc:picChg>
        <pc:picChg chg="add mod modCrop">
          <ac:chgData name="kim sangho" userId="1ee5dac9ac6da95e" providerId="LiveId" clId="{66E19869-7687-417F-BF81-6C8F418D24D7}" dt="2021-08-11T04:02:28.896" v="6014" actId="164"/>
          <ac:picMkLst>
            <pc:docMk/>
            <pc:sldMk cId="727664684" sldId="265"/>
            <ac:picMk id="16" creationId="{6DEB70C9-2685-48E7-9A91-716434DB0309}"/>
          </ac:picMkLst>
        </pc:picChg>
        <pc:picChg chg="add mod modCrop">
          <ac:chgData name="kim sangho" userId="1ee5dac9ac6da95e" providerId="LiveId" clId="{66E19869-7687-417F-BF81-6C8F418D24D7}" dt="2021-08-11T04:01:40.347" v="5979" actId="164"/>
          <ac:picMkLst>
            <pc:docMk/>
            <pc:sldMk cId="727664684" sldId="265"/>
            <ac:picMk id="17" creationId="{65175011-7F46-4954-9339-49D1924E963E}"/>
          </ac:picMkLst>
        </pc:picChg>
      </pc:sldChg>
      <pc:sldChg chg="addSp delSp modSp del mod">
        <pc:chgData name="kim sangho" userId="1ee5dac9ac6da95e" providerId="LiveId" clId="{66E19869-7687-417F-BF81-6C8F418D24D7}" dt="2021-08-10T13:16:40.971" v="111" actId="47"/>
        <pc:sldMkLst>
          <pc:docMk/>
          <pc:sldMk cId="4005217279" sldId="265"/>
        </pc:sldMkLst>
        <pc:spChg chg="del mod">
          <ac:chgData name="kim sangho" userId="1ee5dac9ac6da95e" providerId="LiveId" clId="{66E19869-7687-417F-BF81-6C8F418D24D7}" dt="2021-08-10T13:16:37.623" v="110" actId="478"/>
          <ac:spMkLst>
            <pc:docMk/>
            <pc:sldMk cId="4005217279" sldId="265"/>
            <ac:spMk id="2" creationId="{00000000-0000-0000-0000-000000000000}"/>
          </ac:spMkLst>
        </pc:spChg>
        <pc:spChg chg="add mod">
          <ac:chgData name="kim sangho" userId="1ee5dac9ac6da95e" providerId="LiveId" clId="{66E19869-7687-417F-BF81-6C8F418D24D7}" dt="2021-08-10T13:16:37.623" v="110" actId="478"/>
          <ac:spMkLst>
            <pc:docMk/>
            <pc:sldMk cId="4005217279" sldId="265"/>
            <ac:spMk id="7" creationId="{FFA4B804-C000-4285-962C-3EEF6DAEA9C7}"/>
          </ac:spMkLst>
        </pc:spChg>
      </pc:sldChg>
      <pc:sldChg chg="del">
        <pc:chgData name="kim sangho" userId="1ee5dac9ac6da95e" providerId="LiveId" clId="{66E19869-7687-417F-BF81-6C8F418D24D7}" dt="2021-08-10T13:21:59.023" v="221" actId="47"/>
        <pc:sldMkLst>
          <pc:docMk/>
          <pc:sldMk cId="876330626" sldId="266"/>
        </pc:sldMkLst>
      </pc:sldChg>
      <pc:sldChg chg="modSp add mod">
        <pc:chgData name="kim sangho" userId="1ee5dac9ac6da95e" providerId="LiveId" clId="{66E19869-7687-417F-BF81-6C8F418D24D7}" dt="2021-08-10T22:32:34.942" v="3770" actId="20577"/>
        <pc:sldMkLst>
          <pc:docMk/>
          <pc:sldMk cId="2349267999" sldId="266"/>
        </pc:sldMkLst>
        <pc:spChg chg="mod">
          <ac:chgData name="kim sangho" userId="1ee5dac9ac6da95e" providerId="LiveId" clId="{66E19869-7687-417F-BF81-6C8F418D24D7}" dt="2021-08-10T22:32:34.942" v="3770" actId="20577"/>
          <ac:spMkLst>
            <pc:docMk/>
            <pc:sldMk cId="2349267999" sldId="266"/>
            <ac:spMk id="3" creationId="{00000000-0000-0000-0000-000000000000}"/>
          </ac:spMkLst>
        </pc:spChg>
      </pc:sldChg>
      <pc:sldChg chg="modSp add mod">
        <pc:chgData name="kim sangho" userId="1ee5dac9ac6da95e" providerId="LiveId" clId="{66E19869-7687-417F-BF81-6C8F418D24D7}" dt="2021-08-11T04:23:37.658" v="6382" actId="20577"/>
        <pc:sldMkLst>
          <pc:docMk/>
          <pc:sldMk cId="1506996144" sldId="267"/>
        </pc:sldMkLst>
        <pc:spChg chg="mod">
          <ac:chgData name="kim sangho" userId="1ee5dac9ac6da95e" providerId="LiveId" clId="{66E19869-7687-417F-BF81-6C8F418D24D7}" dt="2021-08-11T04:23:37.658" v="6382" actId="20577"/>
          <ac:spMkLst>
            <pc:docMk/>
            <pc:sldMk cId="1506996144" sldId="267"/>
            <ac:spMk id="3" creationId="{00000000-0000-0000-0000-000000000000}"/>
          </ac:spMkLst>
        </pc:spChg>
      </pc:sldChg>
      <pc:sldChg chg="addSp modSp add mod">
        <pc:chgData name="kim sangho" userId="1ee5dac9ac6da95e" providerId="LiveId" clId="{66E19869-7687-417F-BF81-6C8F418D24D7}" dt="2021-08-11T04:07:31.330" v="6179" actId="1038"/>
        <pc:sldMkLst>
          <pc:docMk/>
          <pc:sldMk cId="2156191304" sldId="268"/>
        </pc:sldMkLst>
        <pc:spChg chg="mod">
          <ac:chgData name="kim sangho" userId="1ee5dac9ac6da95e" providerId="LiveId" clId="{66E19869-7687-417F-BF81-6C8F418D24D7}" dt="2021-08-10T22:33:15.906" v="3782" actId="20577"/>
          <ac:spMkLst>
            <pc:docMk/>
            <pc:sldMk cId="2156191304" sldId="268"/>
            <ac:spMk id="2" creationId="{00000000-0000-0000-0000-000000000000}"/>
          </ac:spMkLst>
        </pc:spChg>
        <pc:spChg chg="mod">
          <ac:chgData name="kim sangho" userId="1ee5dac9ac6da95e" providerId="LiveId" clId="{66E19869-7687-417F-BF81-6C8F418D24D7}" dt="2021-08-10T23:39:22.965" v="4188"/>
          <ac:spMkLst>
            <pc:docMk/>
            <pc:sldMk cId="2156191304" sldId="268"/>
            <ac:spMk id="3" creationId="{00000000-0000-0000-0000-000000000000}"/>
          </ac:spMkLst>
        </pc:spChg>
        <pc:spChg chg="add mod">
          <ac:chgData name="kim sangho" userId="1ee5dac9ac6da95e" providerId="LiveId" clId="{66E19869-7687-417F-BF81-6C8F418D24D7}" dt="2021-08-11T04:06:01.841" v="6098" actId="164"/>
          <ac:spMkLst>
            <pc:docMk/>
            <pc:sldMk cId="2156191304" sldId="268"/>
            <ac:spMk id="8" creationId="{FB618EFC-8019-40D6-A7BE-8EE06399FDC3}"/>
          </ac:spMkLst>
        </pc:spChg>
        <pc:spChg chg="add mod">
          <ac:chgData name="kim sangho" userId="1ee5dac9ac6da95e" providerId="LiveId" clId="{66E19869-7687-417F-BF81-6C8F418D24D7}" dt="2021-08-11T04:07:17.765" v="6156" actId="1076"/>
          <ac:spMkLst>
            <pc:docMk/>
            <pc:sldMk cId="2156191304" sldId="268"/>
            <ac:spMk id="11" creationId="{49B79A2C-821E-49B2-A763-C1A02BA68F67}"/>
          </ac:spMkLst>
        </pc:spChg>
        <pc:grpChg chg="add mod">
          <ac:chgData name="kim sangho" userId="1ee5dac9ac6da95e" providerId="LiveId" clId="{66E19869-7687-417F-BF81-6C8F418D24D7}" dt="2021-08-11T04:07:31.330" v="6179" actId="1038"/>
          <ac:grpSpMkLst>
            <pc:docMk/>
            <pc:sldMk cId="2156191304" sldId="268"/>
            <ac:grpSpMk id="4" creationId="{AFFAAAE1-FA22-411F-BE24-AFB9A93368C7}"/>
          </ac:grpSpMkLst>
        </pc:grpChg>
        <pc:grpChg chg="add mod">
          <ac:chgData name="kim sangho" userId="1ee5dac9ac6da95e" providerId="LiveId" clId="{66E19869-7687-417F-BF81-6C8F418D24D7}" dt="2021-08-11T04:07:24.920" v="6159" actId="1076"/>
          <ac:grpSpMkLst>
            <pc:docMk/>
            <pc:sldMk cId="2156191304" sldId="268"/>
            <ac:grpSpMk id="6" creationId="{91582CBF-68B7-49E6-B633-1A20C49B920F}"/>
          </ac:grpSpMkLst>
        </pc:grpChg>
        <pc:picChg chg="add mod modCrop">
          <ac:chgData name="kim sangho" userId="1ee5dac9ac6da95e" providerId="LiveId" clId="{66E19869-7687-417F-BF81-6C8F418D24D7}" dt="2021-08-11T04:06:01.841" v="6098" actId="164"/>
          <ac:picMkLst>
            <pc:docMk/>
            <pc:sldMk cId="2156191304" sldId="268"/>
            <ac:picMk id="5" creationId="{78FBC718-DBAF-4622-A51B-C16BD90CC4A4}"/>
          </ac:picMkLst>
        </pc:picChg>
        <pc:picChg chg="add mod modCrop">
          <ac:chgData name="kim sangho" userId="1ee5dac9ac6da95e" providerId="LiveId" clId="{66E19869-7687-417F-BF81-6C8F418D24D7}" dt="2021-08-11T04:07:21.265" v="6158" actId="1076"/>
          <ac:picMkLst>
            <pc:docMk/>
            <pc:sldMk cId="2156191304" sldId="268"/>
            <ac:picMk id="7" creationId="{819709D1-B0D5-4170-A8D1-B49FD1461E5A}"/>
          </ac:picMkLst>
        </pc:picChg>
      </pc:sldChg>
      <pc:sldChg chg="addSp delSp modSp add mod">
        <pc:chgData name="kim sangho" userId="1ee5dac9ac6da95e" providerId="LiveId" clId="{66E19869-7687-417F-BF81-6C8F418D24D7}" dt="2021-08-11T04:24:16.188" v="6384" actId="1035"/>
        <pc:sldMkLst>
          <pc:docMk/>
          <pc:sldMk cId="3909678481" sldId="269"/>
        </pc:sldMkLst>
        <pc:spChg chg="mod">
          <ac:chgData name="kim sangho" userId="1ee5dac9ac6da95e" providerId="LiveId" clId="{66E19869-7687-417F-BF81-6C8F418D24D7}" dt="2021-08-11T00:19:03.188" v="4372"/>
          <ac:spMkLst>
            <pc:docMk/>
            <pc:sldMk cId="3909678481" sldId="269"/>
            <ac:spMk id="3" creationId="{00000000-0000-0000-0000-000000000000}"/>
          </ac:spMkLst>
        </pc:spChg>
        <pc:spChg chg="add mod">
          <ac:chgData name="kim sangho" userId="1ee5dac9ac6da95e" providerId="LiveId" clId="{66E19869-7687-417F-BF81-6C8F418D24D7}" dt="2021-08-11T04:08:39.383" v="6243" actId="164"/>
          <ac:spMkLst>
            <pc:docMk/>
            <pc:sldMk cId="3909678481" sldId="269"/>
            <ac:spMk id="11" creationId="{31399E32-B56F-4FDE-B363-E5711977A9D5}"/>
          </ac:spMkLst>
        </pc:spChg>
        <pc:spChg chg="add mod">
          <ac:chgData name="kim sangho" userId="1ee5dac9ac6da95e" providerId="LiveId" clId="{66E19869-7687-417F-BF81-6C8F418D24D7}" dt="2021-08-11T04:11:44.487" v="6334" actId="164"/>
          <ac:spMkLst>
            <pc:docMk/>
            <pc:sldMk cId="3909678481" sldId="269"/>
            <ac:spMk id="14" creationId="{335AE3F0-9475-4CA8-B234-ECE47760F892}"/>
          </ac:spMkLst>
        </pc:spChg>
        <pc:spChg chg="add mod">
          <ac:chgData name="kim sangho" userId="1ee5dac9ac6da95e" providerId="LiveId" clId="{66E19869-7687-417F-BF81-6C8F418D24D7}" dt="2021-08-11T04:11:46.666" v="6335" actId="164"/>
          <ac:spMkLst>
            <pc:docMk/>
            <pc:sldMk cId="3909678481" sldId="269"/>
            <ac:spMk id="15" creationId="{F1997472-ED92-4695-9285-732C22B398CC}"/>
          </ac:spMkLst>
        </pc:spChg>
        <pc:grpChg chg="add mod">
          <ac:chgData name="kim sangho" userId="1ee5dac9ac6da95e" providerId="LiveId" clId="{66E19869-7687-417F-BF81-6C8F418D24D7}" dt="2021-08-11T04:12:02.654" v="6336" actId="14100"/>
          <ac:grpSpMkLst>
            <pc:docMk/>
            <pc:sldMk cId="3909678481" sldId="269"/>
            <ac:grpSpMk id="4" creationId="{656812AC-65B7-428E-9005-6E0BFE304366}"/>
          </ac:grpSpMkLst>
        </pc:grpChg>
        <pc:grpChg chg="add mod">
          <ac:chgData name="kim sangho" userId="1ee5dac9ac6da95e" providerId="LiveId" clId="{66E19869-7687-417F-BF81-6C8F418D24D7}" dt="2021-08-11T04:24:13.198" v="6383" actId="1035"/>
          <ac:grpSpMkLst>
            <pc:docMk/>
            <pc:sldMk cId="3909678481" sldId="269"/>
            <ac:grpSpMk id="5" creationId="{E98480D8-D34B-44A1-B30C-7AF88AF93F0F}"/>
          </ac:grpSpMkLst>
        </pc:grpChg>
        <pc:grpChg chg="add mod">
          <ac:chgData name="kim sangho" userId="1ee5dac9ac6da95e" providerId="LiveId" clId="{66E19869-7687-417F-BF81-6C8F418D24D7}" dt="2021-08-11T04:24:16.188" v="6384" actId="1035"/>
          <ac:grpSpMkLst>
            <pc:docMk/>
            <pc:sldMk cId="3909678481" sldId="269"/>
            <ac:grpSpMk id="7" creationId="{5914CCF8-4CF5-4456-86A0-CC07BF381F27}"/>
          </ac:grpSpMkLst>
        </pc:grpChg>
        <pc:picChg chg="del">
          <ac:chgData name="kim sangho" userId="1ee5dac9ac6da95e" providerId="LiveId" clId="{66E19869-7687-417F-BF81-6C8F418D24D7}" dt="2021-08-10T23:20:10.247" v="3890" actId="478"/>
          <ac:picMkLst>
            <pc:docMk/>
            <pc:sldMk cId="3909678481" sldId="269"/>
            <ac:picMk id="5" creationId="{78FBC718-DBAF-4622-A51B-C16BD90CC4A4}"/>
          </ac:picMkLst>
        </pc:picChg>
        <pc:picChg chg="add mod modCrop">
          <ac:chgData name="kim sangho" userId="1ee5dac9ac6da95e" providerId="LiveId" clId="{66E19869-7687-417F-BF81-6C8F418D24D7}" dt="2021-08-11T04:08:39.383" v="6243" actId="164"/>
          <ac:picMkLst>
            <pc:docMk/>
            <pc:sldMk cId="3909678481" sldId="269"/>
            <ac:picMk id="6" creationId="{4B29C46B-C997-4674-B5E6-9D0073F8C1CA}"/>
          </ac:picMkLst>
        </pc:picChg>
        <pc:picChg chg="del">
          <ac:chgData name="kim sangho" userId="1ee5dac9ac6da95e" providerId="LiveId" clId="{66E19869-7687-417F-BF81-6C8F418D24D7}" dt="2021-08-10T23:20:10.789" v="3891" actId="478"/>
          <ac:picMkLst>
            <pc:docMk/>
            <pc:sldMk cId="3909678481" sldId="269"/>
            <ac:picMk id="7" creationId="{819709D1-B0D5-4170-A8D1-B49FD1461E5A}"/>
          </ac:picMkLst>
        </pc:picChg>
        <pc:picChg chg="add mod modCrop">
          <ac:chgData name="kim sangho" userId="1ee5dac9ac6da95e" providerId="LiveId" clId="{66E19869-7687-417F-BF81-6C8F418D24D7}" dt="2021-08-11T04:11:44.487" v="6334" actId="164"/>
          <ac:picMkLst>
            <pc:docMk/>
            <pc:sldMk cId="3909678481" sldId="269"/>
            <ac:picMk id="9" creationId="{83C08E32-5322-44CC-BAF2-3E810E560B9D}"/>
          </ac:picMkLst>
        </pc:picChg>
        <pc:picChg chg="add mod modCrop">
          <ac:chgData name="kim sangho" userId="1ee5dac9ac6da95e" providerId="LiveId" clId="{66E19869-7687-417F-BF81-6C8F418D24D7}" dt="2021-08-11T04:11:46.666" v="6335" actId="164"/>
          <ac:picMkLst>
            <pc:docMk/>
            <pc:sldMk cId="3909678481" sldId="269"/>
            <ac:picMk id="13" creationId="{5054B3E5-B85D-4014-B395-C707E1E239DF}"/>
          </ac:picMkLst>
        </pc:picChg>
      </pc:sldChg>
      <pc:sldChg chg="add del ord">
        <pc:chgData name="kim sangho" userId="1ee5dac9ac6da95e" providerId="LiveId" clId="{66E19869-7687-417F-BF81-6C8F418D24D7}" dt="2021-08-11T02:50:22.805" v="5501" actId="47"/>
        <pc:sldMkLst>
          <pc:docMk/>
          <pc:sldMk cId="1117890904" sldId="270"/>
        </pc:sldMkLst>
      </pc:sldChg>
      <pc:sldChg chg="addSp delSp modSp add mod ord">
        <pc:chgData name="kim sangho" userId="1ee5dac9ac6da95e" providerId="LiveId" clId="{66E19869-7687-417F-BF81-6C8F418D24D7}" dt="2021-08-11T04:17:13.206" v="6352" actId="1036"/>
        <pc:sldMkLst>
          <pc:docMk/>
          <pc:sldMk cId="2201642475" sldId="271"/>
        </pc:sldMkLst>
        <pc:spChg chg="del mod">
          <ac:chgData name="kim sangho" userId="1ee5dac9ac6da95e" providerId="LiveId" clId="{66E19869-7687-417F-BF81-6C8F418D24D7}" dt="2021-08-11T02:10:18.595" v="4845" actId="478"/>
          <ac:spMkLst>
            <pc:docMk/>
            <pc:sldMk cId="2201642475" sldId="271"/>
            <ac:spMk id="2" creationId="{00000000-0000-0000-0000-000000000000}"/>
          </ac:spMkLst>
        </pc:spChg>
        <pc:spChg chg="mod">
          <ac:chgData name="kim sangho" userId="1ee5dac9ac6da95e" providerId="LiveId" clId="{66E19869-7687-417F-BF81-6C8F418D24D7}" dt="2021-08-11T04:16:49.297" v="6347" actId="20577"/>
          <ac:spMkLst>
            <pc:docMk/>
            <pc:sldMk cId="2201642475" sldId="271"/>
            <ac:spMk id="3" creationId="{00000000-0000-0000-0000-000000000000}"/>
          </ac:spMkLst>
        </pc:spChg>
        <pc:spChg chg="add mod">
          <ac:chgData name="kim sangho" userId="1ee5dac9ac6da95e" providerId="LiveId" clId="{66E19869-7687-417F-BF81-6C8F418D24D7}" dt="2021-08-11T04:17:03.556" v="6348" actId="1076"/>
          <ac:spMkLst>
            <pc:docMk/>
            <pc:sldMk cId="2201642475" sldId="271"/>
            <ac:spMk id="8" creationId="{C674105F-73CE-48D7-842A-A2C30F170F5A}"/>
          </ac:spMkLst>
        </pc:spChg>
        <pc:spChg chg="add mod">
          <ac:chgData name="kim sangho" userId="1ee5dac9ac6da95e" providerId="LiveId" clId="{66E19869-7687-417F-BF81-6C8F418D24D7}" dt="2021-08-11T04:17:13.206" v="6352" actId="1036"/>
          <ac:spMkLst>
            <pc:docMk/>
            <pc:sldMk cId="2201642475" sldId="271"/>
            <ac:spMk id="10" creationId="{F318F24B-0918-4679-A4E2-0EF9BFCD86BF}"/>
          </ac:spMkLst>
        </pc:spChg>
        <pc:spChg chg="mod">
          <ac:chgData name="kim sangho" userId="1ee5dac9ac6da95e" providerId="LiveId" clId="{66E19869-7687-417F-BF81-6C8F418D24D7}" dt="2021-08-11T02:49:14.758" v="5500" actId="20577"/>
          <ac:spMkLst>
            <pc:docMk/>
            <pc:sldMk cId="2201642475" sldId="271"/>
            <ac:spMk id="14" creationId="{1B8ECE5F-74D5-454A-9E68-39A1EE906A13}"/>
          </ac:spMkLst>
        </pc:spChg>
        <pc:spChg chg="add del mod">
          <ac:chgData name="kim sangho" userId="1ee5dac9ac6da95e" providerId="LiveId" clId="{66E19869-7687-417F-BF81-6C8F418D24D7}" dt="2021-08-11T02:10:14.326" v="4844"/>
          <ac:spMkLst>
            <pc:docMk/>
            <pc:sldMk cId="2201642475" sldId="271"/>
            <ac:spMk id="15" creationId="{BC1F0944-6EE5-40AA-B03F-50E8899B445C}"/>
          </ac:spMkLst>
        </pc:spChg>
        <pc:spChg chg="add mod">
          <ac:chgData name="kim sangho" userId="1ee5dac9ac6da95e" providerId="LiveId" clId="{66E19869-7687-417F-BF81-6C8F418D24D7}" dt="2021-08-11T02:10:28.602" v="4858" actId="20577"/>
          <ac:spMkLst>
            <pc:docMk/>
            <pc:sldMk cId="2201642475" sldId="271"/>
            <ac:spMk id="16" creationId="{19CC22E4-847C-443A-993F-EAE8D1076A08}"/>
          </ac:spMkLst>
        </pc:spChg>
        <pc:grpChg chg="add mod">
          <ac:chgData name="kim sangho" userId="1ee5dac9ac6da95e" providerId="LiveId" clId="{66E19869-7687-417F-BF81-6C8F418D24D7}" dt="2021-08-11T04:17:03.556" v="6348" actId="1076"/>
          <ac:grpSpMkLst>
            <pc:docMk/>
            <pc:sldMk cId="2201642475" sldId="271"/>
            <ac:grpSpMk id="2" creationId="{54D49593-AE5C-48B5-AB35-333FDDAA511A}"/>
          </ac:grpSpMkLst>
        </pc:grpChg>
        <pc:grpChg chg="add mod">
          <ac:chgData name="kim sangho" userId="1ee5dac9ac6da95e" providerId="LiveId" clId="{66E19869-7687-417F-BF81-6C8F418D24D7}" dt="2021-08-11T04:17:09.384" v="6350" actId="14100"/>
          <ac:grpSpMkLst>
            <pc:docMk/>
            <pc:sldMk cId="2201642475" sldId="271"/>
            <ac:grpSpMk id="4" creationId="{0D2D16DC-A9CE-4C92-808D-CB29283D9E58}"/>
          </ac:grpSpMkLst>
        </pc:grpChg>
        <pc:grpChg chg="del">
          <ac:chgData name="kim sangho" userId="1ee5dac9ac6da95e" providerId="LiveId" clId="{66E19869-7687-417F-BF81-6C8F418D24D7}" dt="2021-08-11T00:28:16.325" v="4384" actId="478"/>
          <ac:grpSpMkLst>
            <pc:docMk/>
            <pc:sldMk cId="2201642475" sldId="271"/>
            <ac:grpSpMk id="10" creationId="{997F233C-CBAD-4C36-90C3-4E27F5809E10}"/>
          </ac:grpSpMkLst>
        </pc:grpChg>
        <pc:grpChg chg="del">
          <ac:chgData name="kim sangho" userId="1ee5dac9ac6da95e" providerId="LiveId" clId="{66E19869-7687-417F-BF81-6C8F418D24D7}" dt="2021-08-11T00:28:16.814" v="4385" actId="478"/>
          <ac:grpSpMkLst>
            <pc:docMk/>
            <pc:sldMk cId="2201642475" sldId="271"/>
            <ac:grpSpMk id="13" creationId="{294D26C9-A0F6-414B-86A1-7DE26305C9F9}"/>
          </ac:grpSpMkLst>
        </pc:grpChg>
        <pc:picChg chg="add mod">
          <ac:chgData name="kim sangho" userId="1ee5dac9ac6da95e" providerId="LiveId" clId="{66E19869-7687-417F-BF81-6C8F418D24D7}" dt="2021-08-11T04:17:03.556" v="6348" actId="1076"/>
          <ac:picMkLst>
            <pc:docMk/>
            <pc:sldMk cId="2201642475" sldId="271"/>
            <ac:picMk id="1026" creationId="{83C0A2E7-7E15-486E-9292-273B48FA0FE3}"/>
          </ac:picMkLst>
        </pc:picChg>
        <pc:picChg chg="add mod">
          <ac:chgData name="kim sangho" userId="1ee5dac9ac6da95e" providerId="LiveId" clId="{66E19869-7687-417F-BF81-6C8F418D24D7}" dt="2021-08-11T04:17:09.384" v="6350" actId="14100"/>
          <ac:picMkLst>
            <pc:docMk/>
            <pc:sldMk cId="2201642475" sldId="271"/>
            <ac:picMk id="1028" creationId="{00F9E504-BF0F-4E11-88CE-2204B48EA82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279918" cy="3412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92027" y="1"/>
            <a:ext cx="4279918" cy="3412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D8EA99-A9F9-45F0-9682-249626F98F9C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379"/>
            <a:ext cx="4279918" cy="3412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92027" y="6456379"/>
            <a:ext cx="4279918" cy="3412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14ED77-EA8A-4120-9450-BE0071B12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9453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8842" cy="339884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latin typeface="굴림"/>
                <a:ea typeface="굴림"/>
              </a:defRPr>
            </a:lvl1pPr>
          </a:lstStyle>
          <a:p>
            <a:pPr>
              <a:defRPr lang="ko-KR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3125" y="0"/>
            <a:ext cx="4278842" cy="339884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 smtClean="0">
                <a:latin typeface="굴림"/>
                <a:ea typeface="굴림"/>
              </a:defRPr>
            </a:lvl1pPr>
          </a:lstStyle>
          <a:p>
            <a:pPr>
              <a:defRPr lang="ko-KR"/>
            </a:pPr>
            <a:fld id="{5DDC1E98-835C-4C04-B6FF-B984910879BA}" type="datetime1">
              <a:rPr lang="ko-KR" altLang="en-US" smtClean="0"/>
              <a:pPr>
                <a:defRPr lang="ko-KR"/>
              </a:pPr>
              <a:t>2021-08-11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238500" y="509588"/>
            <a:ext cx="3397250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7425" y="3228896"/>
            <a:ext cx="7899400" cy="305895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456612"/>
            <a:ext cx="4278842" cy="339884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>
                <a:latin typeface="굴림"/>
                <a:ea typeface="굴림"/>
              </a:defRPr>
            </a:lvl1pPr>
          </a:lstStyle>
          <a:p>
            <a:pPr>
              <a:defRPr lang="ko-KR"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3125" y="6456612"/>
            <a:ext cx="4278842" cy="339884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 smtClean="0">
                <a:latin typeface="굴림"/>
                <a:ea typeface="굴림"/>
              </a:defRPr>
            </a:lvl1pPr>
          </a:lstStyle>
          <a:p>
            <a:pPr>
              <a:defRPr lang="ko-KR"/>
            </a:pPr>
            <a:fld id="{1C7D350D-0B39-41CD-B0BD-62D9DB6D10DA}" type="slidenum">
              <a:rPr lang="ko-KR" altLang="en-US"/>
              <a:pPr>
                <a:defRPr lang="ko-KR"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491258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 lvl="0">
              <a:defRPr lang="ko-KR" altLang="en-US"/>
            </a:pPr>
            <a:fld id="{A91A281E-5880-4E31-BD6E-5AB552412A54}" type="slidenum">
              <a:rPr lang="ko-KR" altLang="en-US">
                <a:latin typeface="굴림"/>
                <a:ea typeface="굴림"/>
              </a:rPr>
              <a:pPr lvl="0">
                <a:defRPr lang="ko-KR" altLang="en-US"/>
              </a:pPr>
              <a:t>1</a:t>
            </a:fld>
            <a:endParaRPr lang="ko-KR" altLang="en-US"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728860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2143125" y="1531938"/>
            <a:ext cx="5149850" cy="1587"/>
            <a:chOff x="1292" y="1236"/>
            <a:chExt cx="3244" cy="1"/>
          </a:xfrm>
        </p:grpSpPr>
        <p:sp>
          <p:nvSpPr>
            <p:cNvPr id="5" name="Line 14"/>
            <p:cNvSpPr>
              <a:spLocks noChangeShapeType="1"/>
            </p:cNvSpPr>
            <p:nvPr/>
          </p:nvSpPr>
          <p:spPr bwMode="auto">
            <a:xfrm rot="10800000" flipV="1">
              <a:off x="4448" y="1236"/>
              <a:ext cx="46" cy="0"/>
            </a:xfrm>
            <a:prstGeom prst="line">
              <a:avLst/>
            </a:prstGeom>
            <a:noFill/>
            <a:ln w="38100">
              <a:solidFill>
                <a:srgbClr val="BC1A1A"/>
              </a:solidFill>
              <a:round/>
              <a:headEnd/>
              <a:tailEnd/>
            </a:ln>
            <a:effectLst/>
          </p:spPr>
          <p:txBody>
            <a:bodyPr lIns="92063" tIns="46032" rIns="92063" bIns="46032"/>
            <a:lstStyle/>
            <a:p>
              <a:pPr algn="ctr" fontAlgn="auto" latinLnBrk="0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808080"/>
                </a:buClr>
                <a:buSzPct val="80000"/>
                <a:buFont typeface="Monotype Sorts" pitchFamily="2" charset="2"/>
                <a:buNone/>
                <a:defRPr/>
              </a:pPr>
              <a:endParaRPr kumimoji="0" lang="ko-KR" altLang="en-US">
                <a:latin typeface="+mn-lt"/>
                <a:ea typeface="+mn-ea"/>
              </a:endParaRPr>
            </a:p>
          </p:txBody>
        </p:sp>
        <p:sp>
          <p:nvSpPr>
            <p:cNvPr id="6" name="Line 15"/>
            <p:cNvSpPr>
              <a:spLocks noChangeShapeType="1"/>
            </p:cNvSpPr>
            <p:nvPr/>
          </p:nvSpPr>
          <p:spPr bwMode="auto">
            <a:xfrm rot="10800000" flipV="1">
              <a:off x="1292" y="1237"/>
              <a:ext cx="3130" cy="0"/>
            </a:xfrm>
            <a:prstGeom prst="line">
              <a:avLst/>
            </a:prstGeom>
            <a:noFill/>
            <a:ln w="38100">
              <a:solidFill>
                <a:srgbClr val="BC1A1A"/>
              </a:solidFill>
              <a:round/>
              <a:headEnd/>
              <a:tailEnd/>
            </a:ln>
            <a:effectLst/>
          </p:spPr>
          <p:txBody>
            <a:bodyPr lIns="92063" tIns="46032" rIns="92063" bIns="46032"/>
            <a:lstStyle/>
            <a:p>
              <a:pPr algn="ctr" fontAlgn="auto" latinLnBrk="0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808080"/>
                </a:buClr>
                <a:buSzPct val="80000"/>
                <a:buFont typeface="Monotype Sorts" pitchFamily="2" charset="2"/>
                <a:buNone/>
                <a:defRPr/>
              </a:pPr>
              <a:endParaRPr kumimoji="0" lang="ko-KR" altLang="en-US">
                <a:latin typeface="+mn-lt"/>
                <a:ea typeface="+mn-ea"/>
              </a:endParaRPr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auto">
            <a:xfrm rot="10800000" flipV="1">
              <a:off x="4514" y="1236"/>
              <a:ext cx="22" cy="0"/>
            </a:xfrm>
            <a:prstGeom prst="line">
              <a:avLst/>
            </a:prstGeom>
            <a:noFill/>
            <a:ln w="38100">
              <a:solidFill>
                <a:srgbClr val="BC1A1A"/>
              </a:solidFill>
              <a:round/>
              <a:headEnd/>
              <a:tailEnd/>
            </a:ln>
            <a:effectLst/>
          </p:spPr>
          <p:txBody>
            <a:bodyPr lIns="92063" tIns="46032" rIns="92063" bIns="46032"/>
            <a:lstStyle/>
            <a:p>
              <a:pPr algn="ctr" fontAlgn="auto" latinLnBrk="0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808080"/>
                </a:buClr>
                <a:buSzPct val="80000"/>
                <a:buFont typeface="Monotype Sorts" pitchFamily="2" charset="2"/>
                <a:buNone/>
                <a:defRPr/>
              </a:pPr>
              <a:endParaRPr kumimoji="0" lang="ko-KR" altLang="en-US">
                <a:latin typeface="+mn-lt"/>
                <a:ea typeface="+mn-ea"/>
              </a:endParaRPr>
            </a:p>
          </p:txBody>
        </p:sp>
      </p:grpSp>
      <p:grpSp>
        <p:nvGrpSpPr>
          <p:cNvPr id="8" name="그룹 7"/>
          <p:cNvGrpSpPr>
            <a:grpSpLocks/>
          </p:cNvGrpSpPr>
          <p:nvPr/>
        </p:nvGrpSpPr>
        <p:grpSpPr bwMode="auto">
          <a:xfrm>
            <a:off x="1851025" y="2593975"/>
            <a:ext cx="5149850" cy="0"/>
            <a:chOff x="1851025" y="2593975"/>
            <a:chExt cx="5149850" cy="0"/>
          </a:xfrm>
        </p:grpSpPr>
        <p:sp>
          <p:nvSpPr>
            <p:cNvPr id="9" name="Line 10"/>
            <p:cNvSpPr>
              <a:spLocks noChangeShapeType="1"/>
            </p:cNvSpPr>
            <p:nvPr/>
          </p:nvSpPr>
          <p:spPr bwMode="auto">
            <a:xfrm flipV="1">
              <a:off x="1917700" y="2593975"/>
              <a:ext cx="73025" cy="0"/>
            </a:xfrm>
            <a:prstGeom prst="line">
              <a:avLst/>
            </a:prstGeom>
            <a:noFill/>
            <a:ln w="38100">
              <a:solidFill>
                <a:srgbClr val="2E86D6"/>
              </a:solidFill>
              <a:round/>
              <a:headEnd/>
              <a:tailEnd/>
            </a:ln>
            <a:effectLst/>
          </p:spPr>
          <p:txBody>
            <a:bodyPr lIns="92063" tIns="46032" rIns="92063" bIns="46032"/>
            <a:lstStyle/>
            <a:p>
              <a:pPr algn="ctr" fontAlgn="auto" latinLnBrk="0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808080"/>
                </a:buClr>
                <a:buSzPct val="80000"/>
                <a:buFont typeface="Monotype Sorts" pitchFamily="2" charset="2"/>
                <a:buNone/>
                <a:defRPr/>
              </a:pPr>
              <a:endParaRPr kumimoji="0" lang="ko-KR" altLang="en-US">
                <a:latin typeface="+mn-lt"/>
                <a:ea typeface="+mn-ea"/>
              </a:endParaRPr>
            </a:p>
          </p:txBody>
        </p:sp>
        <p:sp>
          <p:nvSpPr>
            <p:cNvPr id="10" name="Line 11"/>
            <p:cNvSpPr>
              <a:spLocks noChangeShapeType="1"/>
            </p:cNvSpPr>
            <p:nvPr/>
          </p:nvSpPr>
          <p:spPr bwMode="auto">
            <a:xfrm flipV="1">
              <a:off x="2032000" y="2593975"/>
              <a:ext cx="4968875" cy="0"/>
            </a:xfrm>
            <a:prstGeom prst="line">
              <a:avLst/>
            </a:prstGeom>
            <a:noFill/>
            <a:ln w="38100">
              <a:solidFill>
                <a:srgbClr val="2E86D6"/>
              </a:solidFill>
              <a:round/>
              <a:headEnd/>
              <a:tailEnd/>
            </a:ln>
            <a:effectLst/>
          </p:spPr>
          <p:txBody>
            <a:bodyPr lIns="92063" tIns="46032" rIns="92063" bIns="46032"/>
            <a:lstStyle/>
            <a:p>
              <a:pPr algn="ctr" fontAlgn="auto" latinLnBrk="0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808080"/>
                </a:buClr>
                <a:buSzPct val="80000"/>
                <a:buFont typeface="Monotype Sorts" pitchFamily="2" charset="2"/>
                <a:buNone/>
                <a:defRPr/>
              </a:pPr>
              <a:endParaRPr kumimoji="0" lang="ko-KR" altLang="en-US">
                <a:latin typeface="+mn-lt"/>
                <a:ea typeface="+mn-ea"/>
              </a:endParaRPr>
            </a:p>
          </p:txBody>
        </p:sp>
        <p:sp>
          <p:nvSpPr>
            <p:cNvPr id="11" name="Line 12"/>
            <p:cNvSpPr>
              <a:spLocks noChangeShapeType="1"/>
            </p:cNvSpPr>
            <p:nvPr/>
          </p:nvSpPr>
          <p:spPr bwMode="auto">
            <a:xfrm flipV="1">
              <a:off x="1851025" y="2593975"/>
              <a:ext cx="34925" cy="0"/>
            </a:xfrm>
            <a:prstGeom prst="line">
              <a:avLst/>
            </a:prstGeom>
            <a:noFill/>
            <a:ln w="38100">
              <a:solidFill>
                <a:srgbClr val="2E86D6"/>
              </a:solidFill>
              <a:round/>
              <a:headEnd/>
              <a:tailEnd/>
            </a:ln>
            <a:effectLst/>
          </p:spPr>
          <p:txBody>
            <a:bodyPr lIns="92063" tIns="46032" rIns="92063" bIns="46032"/>
            <a:lstStyle/>
            <a:p>
              <a:pPr algn="ctr" fontAlgn="auto" latinLnBrk="0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808080"/>
                </a:buClr>
                <a:buSzPct val="80000"/>
                <a:buFont typeface="Monotype Sorts" pitchFamily="2" charset="2"/>
                <a:buNone/>
                <a:defRPr/>
              </a:pPr>
              <a:endParaRPr kumimoji="0" lang="ko-KR" altLang="en-US">
                <a:latin typeface="+mn-lt"/>
                <a:ea typeface="+mn-ea"/>
              </a:endParaRPr>
            </a:p>
          </p:txBody>
        </p:sp>
      </p:grp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6357938"/>
            <a:ext cx="9144000" cy="500062"/>
          </a:xfrm>
          <a:prstGeom prst="rect">
            <a:avLst/>
          </a:prstGeom>
          <a:solidFill>
            <a:srgbClr val="2F5B9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ko-KR" i="1">
              <a:solidFill>
                <a:schemeClr val="accent2"/>
              </a:solidFill>
              <a:latin typeface="Arial Black" pitchFamily="34" charset="0"/>
              <a:ea typeface="+mn-ea"/>
            </a:endParaRPr>
          </a:p>
        </p:txBody>
      </p:sp>
      <p:pic>
        <p:nvPicPr>
          <p:cNvPr id="13" name="Picture 2" descr="G:\연구실 작업\학교로고\logo&amp;ui(01)\globalsymbol_home_large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4052" y="3159795"/>
            <a:ext cx="1072755" cy="14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14488"/>
            <a:ext cx="7772400" cy="584775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5214950"/>
            <a:ext cx="6400800" cy="928694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ko-KR" altLang="en-US" dirty="0"/>
          </a:p>
        </p:txBody>
      </p:sp>
      <p:sp>
        <p:nvSpPr>
          <p:cNvPr id="1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56F2D3-5EBF-4646-8D54-57B4640E3544}" type="datetime1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1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9E3C06-01D0-4FD7-A36D-E12577D0C2C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695046-5271-4B15-989B-96D72EE80534}" type="datetime1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76651F-465B-49B8-97EB-11059EB130C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D24567-5A97-401E-93F2-17881287B515}" type="datetime1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3F5387-46E3-44A3-9156-03693082E0F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2097088" y="0"/>
            <a:ext cx="7046912" cy="909638"/>
          </a:xfrm>
          <a:prstGeom prst="rect">
            <a:avLst/>
          </a:prstGeom>
          <a:gradFill rotWithShape="1">
            <a:gsLst>
              <a:gs pos="0">
                <a:srgbClr val="B4AEAC"/>
              </a:gs>
              <a:gs pos="100000">
                <a:schemeClr val="bg1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92063" tIns="46032" rIns="92063" bIns="46032" anchor="ctr">
            <a:spAutoFit/>
          </a:bodyPr>
          <a:lstStyle/>
          <a:p>
            <a:pPr algn="ctr" fontAlgn="auto" latinLnBrk="0">
              <a:lnSpc>
                <a:spcPct val="110000"/>
              </a:lnSpc>
              <a:spcBef>
                <a:spcPct val="50000"/>
              </a:spcBef>
              <a:spcAft>
                <a:spcPts val="0"/>
              </a:spcAft>
              <a:buClr>
                <a:srgbClr val="808080"/>
              </a:buClr>
              <a:buSzPct val="80000"/>
              <a:buFont typeface="Monotype Sorts" pitchFamily="2" charset="2"/>
              <a:buNone/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pic>
        <p:nvPicPr>
          <p:cNvPr id="5" name="Picture 1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763"/>
            <a:ext cx="2097088" cy="9144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6" name="Line 37"/>
          <p:cNvSpPr>
            <a:spLocks noChangeShapeType="1"/>
          </p:cNvSpPr>
          <p:nvPr/>
        </p:nvSpPr>
        <p:spPr bwMode="auto">
          <a:xfrm>
            <a:off x="928688" y="949791"/>
            <a:ext cx="84137" cy="0"/>
          </a:xfrm>
          <a:prstGeom prst="line">
            <a:avLst/>
          </a:prstGeom>
          <a:noFill/>
          <a:ln w="28575">
            <a:solidFill>
              <a:srgbClr val="00246C"/>
            </a:solidFill>
            <a:round/>
            <a:headEnd/>
            <a:tailEnd/>
          </a:ln>
          <a:effectLst>
            <a:outerShdw blurRad="50800" dist="38100" dir="33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lIns="92063" tIns="46032" rIns="92063" bIns="46032"/>
          <a:lstStyle/>
          <a:p>
            <a:pPr>
              <a:defRPr/>
            </a:pPr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7" name="Line 38"/>
          <p:cNvSpPr>
            <a:spLocks noChangeShapeType="1"/>
          </p:cNvSpPr>
          <p:nvPr/>
        </p:nvSpPr>
        <p:spPr bwMode="auto">
          <a:xfrm>
            <a:off x="1058863" y="945448"/>
            <a:ext cx="8026400" cy="0"/>
          </a:xfrm>
          <a:prstGeom prst="line">
            <a:avLst/>
          </a:prstGeom>
          <a:noFill/>
          <a:ln w="28575">
            <a:solidFill>
              <a:srgbClr val="00246C"/>
            </a:solidFill>
            <a:round/>
            <a:headEnd/>
            <a:tailEnd/>
          </a:ln>
          <a:effectLst>
            <a:outerShdw blurRad="50800" dist="38100" dir="33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lIns="92063" tIns="46032" rIns="92063" bIns="46032"/>
          <a:lstStyle/>
          <a:p>
            <a:pPr>
              <a:defRPr/>
            </a:pPr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8" name="Line 39"/>
          <p:cNvSpPr>
            <a:spLocks noChangeShapeType="1"/>
          </p:cNvSpPr>
          <p:nvPr/>
        </p:nvSpPr>
        <p:spPr bwMode="auto">
          <a:xfrm>
            <a:off x="852488" y="949791"/>
            <a:ext cx="39687" cy="0"/>
          </a:xfrm>
          <a:prstGeom prst="line">
            <a:avLst/>
          </a:prstGeom>
          <a:noFill/>
          <a:ln w="28575">
            <a:solidFill>
              <a:srgbClr val="00246C"/>
            </a:solidFill>
            <a:round/>
            <a:headEnd/>
            <a:tailEnd/>
          </a:ln>
          <a:effectLst>
            <a:outerShdw blurRad="50800" dist="38100" dir="33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lIns="92063" tIns="46032" rIns="92063" bIns="46032"/>
          <a:lstStyle/>
          <a:p>
            <a:pPr>
              <a:defRPr/>
            </a:pPr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9" name="Line 67"/>
          <p:cNvSpPr>
            <a:spLocks noChangeShapeType="1"/>
          </p:cNvSpPr>
          <p:nvPr/>
        </p:nvSpPr>
        <p:spPr bwMode="auto">
          <a:xfrm rot="10800000" flipV="1">
            <a:off x="7962900" y="6357938"/>
            <a:ext cx="82550" cy="0"/>
          </a:xfrm>
          <a:prstGeom prst="line">
            <a:avLst/>
          </a:prstGeom>
          <a:noFill/>
          <a:ln w="28575">
            <a:solidFill>
              <a:srgbClr val="00246C"/>
            </a:solidFill>
            <a:round/>
            <a:headEnd/>
            <a:tailEnd/>
          </a:ln>
          <a:effectLst>
            <a:outerShdw blurRad="50800" dist="38100" dir="8700000" algn="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lIns="92063" tIns="46032" rIns="92063" bIns="46032"/>
          <a:lstStyle/>
          <a:p>
            <a:pPr>
              <a:defRPr/>
            </a:pPr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10" name="Line 68"/>
          <p:cNvSpPr>
            <a:spLocks noChangeShapeType="1"/>
          </p:cNvSpPr>
          <p:nvPr/>
        </p:nvSpPr>
        <p:spPr bwMode="auto">
          <a:xfrm rot="10800000" flipV="1">
            <a:off x="19050" y="6357938"/>
            <a:ext cx="7897813" cy="0"/>
          </a:xfrm>
          <a:prstGeom prst="line">
            <a:avLst/>
          </a:prstGeom>
          <a:noFill/>
          <a:ln w="28575">
            <a:solidFill>
              <a:srgbClr val="00246C"/>
            </a:solidFill>
            <a:round/>
            <a:headEnd/>
            <a:tailEnd/>
          </a:ln>
          <a:effectLst>
            <a:outerShdw blurRad="50800" dist="38100" dir="8700000" algn="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lIns="92063" tIns="46032" rIns="92063" bIns="46032"/>
          <a:lstStyle/>
          <a:p>
            <a:pPr>
              <a:defRPr/>
            </a:pPr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11" name="Line 69"/>
          <p:cNvSpPr>
            <a:spLocks noChangeShapeType="1"/>
          </p:cNvSpPr>
          <p:nvPr/>
        </p:nvSpPr>
        <p:spPr bwMode="auto">
          <a:xfrm rot="10800000" flipV="1">
            <a:off x="8080375" y="6357938"/>
            <a:ext cx="39688" cy="0"/>
          </a:xfrm>
          <a:prstGeom prst="line">
            <a:avLst/>
          </a:prstGeom>
          <a:noFill/>
          <a:ln w="28575">
            <a:solidFill>
              <a:srgbClr val="00246C"/>
            </a:solidFill>
            <a:round/>
            <a:headEnd/>
            <a:tailEnd/>
          </a:ln>
          <a:effectLst>
            <a:outerShdw blurRad="50800" dist="38100" dir="8700000" algn="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lIns="92063" tIns="46032" rIns="92063" bIns="46032"/>
          <a:lstStyle/>
          <a:p>
            <a:pPr>
              <a:defRPr/>
            </a:pPr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3763" y="1067220"/>
            <a:ext cx="8229600" cy="5214937"/>
          </a:xfrm>
        </p:spPr>
        <p:txBody>
          <a:bodyPr/>
          <a:lstStyle>
            <a:lvl1pPr>
              <a:defRPr sz="1800" b="1" baseline="0">
                <a:latin typeface="Arial" pitchFamily="34" charset="0"/>
                <a:ea typeface="굴림" pitchFamily="50" charset="-127"/>
                <a:cs typeface="Arial" pitchFamily="34" charset="0"/>
              </a:defRPr>
            </a:lvl1pPr>
            <a:lvl2pPr>
              <a:defRPr baseline="0">
                <a:latin typeface="Arial" pitchFamily="34" charset="0"/>
                <a:ea typeface="굴림" pitchFamily="50" charset="-127"/>
              </a:defRPr>
            </a:lvl2pPr>
            <a:lvl3pPr>
              <a:defRPr baseline="0">
                <a:latin typeface="Arial" pitchFamily="34" charset="0"/>
                <a:ea typeface="굴림" pitchFamily="50" charset="-127"/>
              </a:defRPr>
            </a:lvl3pPr>
            <a:lvl4pPr>
              <a:defRPr sz="1300" baseline="0">
                <a:latin typeface="Arial" pitchFamily="34" charset="0"/>
                <a:ea typeface="굴림" pitchFamily="50" charset="-127"/>
              </a:defRPr>
            </a:lvl4pPr>
            <a:lvl5pPr>
              <a:defRPr sz="1200" baseline="0">
                <a:latin typeface="Arial" pitchFamily="34" charset="0"/>
                <a:ea typeface="굴림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44DBE5-1AAB-4073-8700-02C47367F440}" type="datetime1">
              <a:rPr lang="ko-KR" altLang="en-US" smtClean="0"/>
              <a:t>2021-08-11</a:t>
            </a:fld>
            <a:endParaRPr lang="ko-KR" altLang="en-US" dirty="0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1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475A99-9812-4B35-BBF2-9B85D43CF9E7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74F45F-C103-4E08-8BBE-EAF61B0B61CF}" type="datetime1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E5862F-E7C3-4F3F-9EE3-198992DB67B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ECAF61-8CD5-4A60-AB41-2967360CC1BF}" type="datetime1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C6E5DC-E55E-48D1-B04A-C5E9AC1807A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4723AE-EBAA-4690-9E20-01CF92B4CEBA}" type="datetime1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C72D00-8A7A-4715-855D-EDFA7B1FF15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CAA33C-300D-408A-A266-ECF02BDE4B14}" type="datetime1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FC43F9-A73C-424C-B74F-E55E854E13D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98FFE-EAFB-42D5-A923-B4E6D9B65952}" type="datetime1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16642F-5087-4E74-B137-73F3DC9CEC9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AEAC4B-0083-46A2-97CA-D105C9C8F893}" type="datetime1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5869B3-DED7-4CB0-8EFC-8CA973843BA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B57B01-EF36-44A9-930B-B4189E3B8FA8}" type="datetime1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983921-9522-418E-802E-4592CF51EA4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5"/>
          <p:cNvPicPr>
            <a:picLocks noChangeAspect="1" noChangeArrowheads="1"/>
          </p:cNvPicPr>
          <p:nvPr/>
        </p:nvPicPr>
        <p:blipFill>
          <a:blip r:embed="rId13" cstate="print">
            <a:lum bright="48000" contrast="-44000"/>
          </a:blip>
          <a:srcRect l="4294" t="26974" r="63945" b="28801"/>
          <a:stretch>
            <a:fillRect/>
          </a:stretch>
        </p:blipFill>
        <p:spPr bwMode="auto">
          <a:xfrm rot="-1804855">
            <a:off x="3813175" y="833438"/>
            <a:ext cx="4340225" cy="45339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grpSp>
        <p:nvGrpSpPr>
          <p:cNvPr id="1027" name="Group 2"/>
          <p:cNvGrpSpPr>
            <a:grpSpLocks/>
          </p:cNvGrpSpPr>
          <p:nvPr/>
        </p:nvGrpSpPr>
        <p:grpSpPr bwMode="auto">
          <a:xfrm rot="1325386">
            <a:off x="1081088" y="2517775"/>
            <a:ext cx="3033712" cy="3186113"/>
            <a:chOff x="476" y="445"/>
            <a:chExt cx="2734" cy="2856"/>
          </a:xfrm>
        </p:grpSpPr>
        <p:pic>
          <p:nvPicPr>
            <p:cNvPr id="1036" name="Picture 3"/>
            <p:cNvPicPr>
              <a:picLocks noChangeAspect="1" noChangeArrowheads="1"/>
            </p:cNvPicPr>
            <p:nvPr/>
          </p:nvPicPr>
          <p:blipFill>
            <a:blip r:embed="rId13" cstate="print">
              <a:lum bright="48000" contrast="-44000"/>
            </a:blip>
            <a:srcRect l="4294" t="26974" r="63945" b="28801"/>
            <a:stretch>
              <a:fillRect/>
            </a:stretch>
          </p:blipFill>
          <p:spPr bwMode="auto">
            <a:xfrm>
              <a:off x="476" y="445"/>
              <a:ext cx="2734" cy="285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" name="Rectangle 4"/>
            <p:cNvSpPr>
              <a:spLocks noChangeArrowheads="1"/>
            </p:cNvSpPr>
            <p:nvPr/>
          </p:nvSpPr>
          <p:spPr bwMode="auto">
            <a:xfrm>
              <a:off x="476" y="445"/>
              <a:ext cx="2734" cy="2856"/>
            </a:xfrm>
            <a:prstGeom prst="rect">
              <a:avLst/>
            </a:prstGeom>
            <a:solidFill>
              <a:srgbClr val="CCFFCC">
                <a:alpha val="20000"/>
              </a:srgbClr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92063" tIns="46032" rIns="92063" bIns="46032" anchor="ctr">
              <a:spAutoFit/>
            </a:bodyPr>
            <a:lstStyle/>
            <a:p>
              <a:pPr algn="ctr" fontAlgn="auto" latinLnBrk="0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808080"/>
                </a:buClr>
                <a:buSzPct val="80000"/>
                <a:buFont typeface="Monotype Sorts" pitchFamily="2" charset="2"/>
                <a:buNone/>
                <a:defRPr/>
              </a:pPr>
              <a:endParaRPr kumimoji="0" lang="ko-KR" altLang="en-US">
                <a:latin typeface="+mn-lt"/>
                <a:ea typeface="+mn-ea"/>
              </a:endParaRPr>
            </a:p>
          </p:txBody>
        </p:sp>
      </p:grpSp>
      <p:sp>
        <p:nvSpPr>
          <p:cNvPr id="1028" name="제목 개체 틀 1"/>
          <p:cNvSpPr>
            <a:spLocks noGrp="1"/>
          </p:cNvSpPr>
          <p:nvPr>
            <p:ph type="title"/>
          </p:nvPr>
        </p:nvSpPr>
        <p:spPr bwMode="auto">
          <a:xfrm>
            <a:off x="2286000" y="131763"/>
            <a:ext cx="6400800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9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071563"/>
            <a:ext cx="8229600" cy="521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7191716-C440-472B-8838-6A0FA31B97EE}" type="datetime1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89DD05D-5A7E-48F9-AC93-B3D6E35F5ED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pic>
        <p:nvPicPr>
          <p:cNvPr id="1035" name="Picture 13" descr="C:\Users\Administrator\Desktop\사본 - globalsymbol_china2_large.bmp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25392" y="6447531"/>
            <a:ext cx="144621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5903943" y="6500834"/>
            <a:ext cx="3025775" cy="24622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HY바다L" pitchFamily="18" charset="-127"/>
                <a:cs typeface="굴림" pitchFamily="50" charset="-127"/>
              </a:rPr>
              <a:t>Pattern Recognition &amp; Machine Learning Laboratory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hf sldNum="0" hdr="0" ft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lang="ko-KR" altLang="en-US" sz="3200" b="1" kern="1200" dirty="0">
          <a:solidFill>
            <a:srgbClr val="CC6600"/>
          </a:solidFill>
          <a:latin typeface="Arial Black" pitchFamily="34" charset="0"/>
          <a:ea typeface="HY견고딕" pitchFamily="18" charset="-127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Arial Black" pitchFamily="34" charset="0"/>
          <a:ea typeface="HY견고딕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Arial Black" pitchFamily="34" charset="0"/>
          <a:ea typeface="HY견고딕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Arial Black" pitchFamily="34" charset="0"/>
          <a:ea typeface="HY견고딕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Arial Black" pitchFamily="34" charset="0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Arial Black" pitchFamily="34" charset="0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Arial Black" pitchFamily="34" charset="0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Arial Black" pitchFamily="34" charset="0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Arial Black" pitchFamily="34" charset="0"/>
          <a:ea typeface="HY견고딕" pitchFamily="18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3200" b="1" kern="1200">
          <a:solidFill>
            <a:schemeClr val="tx1"/>
          </a:solidFill>
          <a:latin typeface="+mn-lt"/>
          <a:ea typeface="굴림" pitchFamily="50" charset="-127"/>
          <a:cs typeface="Arial" pitchFamily="34" charset="0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600" b="1" kern="1200">
          <a:solidFill>
            <a:srgbClr val="3364C8"/>
          </a:solidFill>
          <a:latin typeface="+mn-lt"/>
          <a:ea typeface="굴림" pitchFamily="50" charset="-127"/>
          <a:cs typeface="Arial" pitchFamily="34" charset="0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400" b="1" kern="1200">
          <a:solidFill>
            <a:srgbClr val="8A008A"/>
          </a:solidFill>
          <a:latin typeface="+mn-lt"/>
          <a:ea typeface="굴림" pitchFamily="50" charset="-127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1400" b="1" kern="1200">
          <a:solidFill>
            <a:srgbClr val="254061"/>
          </a:solidFill>
          <a:latin typeface="+mn-lt"/>
          <a:ea typeface="굴림" pitchFamily="50" charset="-127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1400" b="1" kern="1200">
          <a:solidFill>
            <a:srgbClr val="262626"/>
          </a:solidFill>
          <a:latin typeface="+mn-lt"/>
          <a:ea typeface="굴림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584200"/>
          </a:xfrm>
        </p:spPr>
        <p:txBody>
          <a:bodyPr>
            <a:noAutofit/>
          </a:bodyPr>
          <a:lstStyle/>
          <a:p>
            <a:pPr>
              <a:defRPr lang="ko-KR"/>
            </a:pPr>
            <a:r>
              <a:rPr lang="en-US" altLang="ko-KR" sz="2800" dirty="0"/>
              <a:t>Efficient Neural Architecture Search via Parameter Sharing</a:t>
            </a:r>
            <a:endParaRPr lang="ko-KR" altLang="en-US" sz="2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5214938"/>
            <a:ext cx="6400800" cy="928687"/>
          </a:xfrm>
        </p:spPr>
        <p:txBody>
          <a:bodyPr>
            <a:normAutofit/>
          </a:bodyPr>
          <a:lstStyle/>
          <a:p>
            <a:pPr>
              <a:defRPr lang="ko-KR" altLang="en-US"/>
            </a:pPr>
            <a:r>
              <a:rPr lang="en-US" altLang="ko-KR" dirty="0">
                <a:latin typeface="Arial" panose="020B0604020202020204" pitchFamily="34" charset="0"/>
              </a:rPr>
              <a:t>Pattern Recognition &amp; Machine Learning Laboratory</a:t>
            </a:r>
          </a:p>
          <a:p>
            <a:pPr>
              <a:defRPr lang="ko-KR" altLang="en-US"/>
            </a:pPr>
            <a:r>
              <a:rPr lang="en-US" altLang="ko-KR" dirty="0">
                <a:latin typeface="Arial" panose="020B0604020202020204" pitchFamily="34" charset="0"/>
              </a:rPr>
              <a:t> Sangho Kim</a:t>
            </a:r>
          </a:p>
          <a:p>
            <a:pPr>
              <a:defRPr lang="ko-KR" altLang="en-US"/>
            </a:pPr>
            <a:r>
              <a:rPr lang="en-US" altLang="ko-KR" dirty="0">
                <a:latin typeface="Arial" panose="020B0604020202020204" pitchFamily="34" charset="0"/>
              </a:rPr>
              <a:t>Aug 12, 2021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 (3/3)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3762" y="1067220"/>
            <a:ext cx="8474721" cy="5214937"/>
          </a:xfrm>
        </p:spPr>
        <p:txBody>
          <a:bodyPr/>
          <a:lstStyle/>
          <a:p>
            <a:r>
              <a:rPr lang="en-US" altLang="ko-KR" dirty="0"/>
              <a:t>Convolutional architecture on the CIFAR-10</a:t>
            </a: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5">
            <a:extLst>
              <a:ext uri="{FF2B5EF4-FFF2-40B4-BE49-F238E27FC236}">
                <a16:creationId xmlns:a16="http://schemas.microsoft.com/office/drawing/2014/main" id="{D0FA6F30-0CD2-4908-880B-9C13D65FA707}"/>
              </a:ext>
            </a:extLst>
          </p:cNvPr>
          <p:cNvSpPr/>
          <p:nvPr/>
        </p:nvSpPr>
        <p:spPr>
          <a:xfrm>
            <a:off x="1655676" y="6345324"/>
            <a:ext cx="6122173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H. Pham, M. Guan, B.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Zoph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Q. Le and J. Dean, “Efficient Neural Architecture Search via Parameter Sharing," CLR, 2018.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98480D8-D34B-44A1-B30C-7AF88AF93F0F}"/>
              </a:ext>
            </a:extLst>
          </p:cNvPr>
          <p:cNvGrpSpPr/>
          <p:nvPr/>
        </p:nvGrpSpPr>
        <p:grpSpPr>
          <a:xfrm>
            <a:off x="143511" y="1345606"/>
            <a:ext cx="3816421" cy="4974051"/>
            <a:chOff x="4376214" y="1167365"/>
            <a:chExt cx="2267449" cy="2955233"/>
          </a:xfrm>
        </p:grpSpPr>
        <p:pic>
          <p:nvPicPr>
            <p:cNvPr id="9" name="그림 8" descr="텍스트이(가) 표시된 사진&#10;&#10;자동 생성된 설명">
              <a:extLst>
                <a:ext uri="{FF2B5EF4-FFF2-40B4-BE49-F238E27FC236}">
                  <a16:creationId xmlns:a16="http://schemas.microsoft.com/office/drawing/2014/main" id="{83C08E32-5322-44CC-BAF2-3E810E560B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9683" t="41141" r="23224" b="32281"/>
            <a:stretch/>
          </p:blipFill>
          <p:spPr>
            <a:xfrm rot="16200000">
              <a:off x="4091349" y="2136443"/>
              <a:ext cx="2810325" cy="87217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5AE3F0-9475-4CA8-B234-ECE47760F892}"/>
                </a:ext>
              </a:extLst>
            </p:cNvPr>
            <p:cNvSpPr txBox="1"/>
            <p:nvPr/>
          </p:nvSpPr>
          <p:spPr>
            <a:xfrm>
              <a:off x="4376214" y="3971833"/>
              <a:ext cx="2267449" cy="150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The convolutional network ENAS discovered for CIFAR-10</a:t>
              </a:r>
              <a:endParaRPr lang="ko-KR" alt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914CCF8-4CF5-4456-86A0-CC07BF381F27}"/>
              </a:ext>
            </a:extLst>
          </p:cNvPr>
          <p:cNvGrpSpPr/>
          <p:nvPr/>
        </p:nvGrpSpPr>
        <p:grpSpPr>
          <a:xfrm>
            <a:off x="4588587" y="1029720"/>
            <a:ext cx="3518217" cy="5315604"/>
            <a:chOff x="5096682" y="2667636"/>
            <a:chExt cx="3413737" cy="5157747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054B3E5-B85D-4014-B395-C707E1E239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4940" t="17820" r="53544" b="6885"/>
            <a:stretch/>
          </p:blipFill>
          <p:spPr>
            <a:xfrm>
              <a:off x="5257567" y="2667636"/>
              <a:ext cx="3091968" cy="492474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1997472-ED92-4695-9285-732C22B398CC}"/>
                </a:ext>
              </a:extLst>
            </p:cNvPr>
            <p:cNvSpPr txBox="1"/>
            <p:nvPr/>
          </p:nvSpPr>
          <p:spPr>
            <a:xfrm>
              <a:off x="5096682" y="7579162"/>
              <a:ext cx="34137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The convolutional cells ENAS discovered for CIFAR-10</a:t>
              </a:r>
              <a:endParaRPr lang="ko-KR" alt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8266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Automated Machine Learning (</a:t>
            </a:r>
            <a:r>
              <a:rPr lang="en-US" altLang="ko-KR" dirty="0" err="1"/>
              <a:t>AutoML</a:t>
            </a:r>
            <a:r>
              <a:rPr lang="en-US" altLang="ko-KR" dirty="0"/>
              <a:t>) </a:t>
            </a:r>
          </a:p>
          <a:p>
            <a:pPr lvl="1"/>
            <a:r>
              <a:rPr lang="en-US" altLang="ko-KR" dirty="0"/>
              <a:t>The process of automating the process of applying machine learning</a:t>
            </a:r>
          </a:p>
          <a:p>
            <a:pPr lvl="2"/>
            <a:r>
              <a:rPr lang="en-US" altLang="ko-KR" dirty="0"/>
              <a:t>Feature engineering</a:t>
            </a:r>
          </a:p>
          <a:p>
            <a:pPr lvl="2"/>
            <a:r>
              <a:rPr lang="en-US" altLang="ko-KR" dirty="0"/>
              <a:t>Hyper-parameter optimization</a:t>
            </a:r>
          </a:p>
          <a:p>
            <a:pPr lvl="2"/>
            <a:r>
              <a:rPr lang="en-US" altLang="ko-KR" dirty="0"/>
              <a:t>Neural Architecture Search (NAS)</a:t>
            </a:r>
          </a:p>
          <a:p>
            <a:r>
              <a:rPr lang="en-US" altLang="ko-KR" dirty="0"/>
              <a:t>Neural Architecture Search </a:t>
            </a:r>
          </a:p>
          <a:p>
            <a:pPr lvl="1"/>
            <a:r>
              <a:rPr lang="en-US" altLang="ko-KR" dirty="0"/>
              <a:t>Neural Architecture Search with Reinforcement Learning </a:t>
            </a:r>
            <a:r>
              <a:rPr lang="en-US" altLang="ko-KR" sz="1400" i="1" dirty="0"/>
              <a:t>[</a:t>
            </a:r>
            <a:r>
              <a:rPr lang="en-US" altLang="ko-KR" sz="1400" i="1" dirty="0" err="1"/>
              <a:t>Zoph</a:t>
            </a:r>
            <a:r>
              <a:rPr lang="en-US" altLang="ko-KR" sz="1400" i="1" dirty="0"/>
              <a:t> et al., 2017]</a:t>
            </a:r>
            <a:endParaRPr lang="en-US" altLang="ko-KR" i="1" dirty="0"/>
          </a:p>
          <a:p>
            <a:pPr lvl="2"/>
            <a:r>
              <a:rPr lang="en-US" altLang="ko-KR" dirty="0"/>
              <a:t>The controller of the NAS uses the RNN to make sample architecture</a:t>
            </a:r>
          </a:p>
          <a:p>
            <a:pPr lvl="2"/>
            <a:r>
              <a:rPr lang="en-US" altLang="ko-KR" dirty="0"/>
              <a:t>Learning the child network to extract accuracy for the validation set</a:t>
            </a:r>
          </a:p>
          <a:p>
            <a:pPr lvl="2"/>
            <a:r>
              <a:rPr lang="en-US" altLang="ko-KR" dirty="0"/>
              <a:t>Using validation accuracy like a reward for reinforcement learning</a:t>
            </a:r>
          </a:p>
          <a:p>
            <a:pPr lvl="2"/>
            <a:r>
              <a:rPr lang="en-US" altLang="ko-KR" dirty="0"/>
              <a:t>Learning the controller to maximize accuracy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-855663" y="271977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5">
            <a:extLst>
              <a:ext uri="{FF2B5EF4-FFF2-40B4-BE49-F238E27FC236}">
                <a16:creationId xmlns:a16="http://schemas.microsoft.com/office/drawing/2014/main" id="{1B8ECE5F-74D5-454A-9E68-39A1EE906A13}"/>
              </a:ext>
            </a:extLst>
          </p:cNvPr>
          <p:cNvSpPr/>
          <p:nvPr/>
        </p:nvSpPr>
        <p:spPr>
          <a:xfrm>
            <a:off x="1655676" y="6345324"/>
            <a:ext cx="6122173" cy="2462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Zoph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and Q. Le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“Neural architecture search with reinforcement learning," ICLR, 2017.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19CC22E4-847C-443A-993F-EAE8D1076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131763"/>
            <a:ext cx="6400800" cy="725487"/>
          </a:xfrm>
        </p:spPr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4D49593-AE5C-48B5-AB35-333FDDAA511A}"/>
              </a:ext>
            </a:extLst>
          </p:cNvPr>
          <p:cNvGrpSpPr/>
          <p:nvPr/>
        </p:nvGrpSpPr>
        <p:grpSpPr>
          <a:xfrm>
            <a:off x="988714" y="4365104"/>
            <a:ext cx="3283061" cy="1695611"/>
            <a:chOff x="1108919" y="4617132"/>
            <a:chExt cx="3283061" cy="1695611"/>
          </a:xfrm>
        </p:grpSpPr>
        <p:pic>
          <p:nvPicPr>
            <p:cNvPr id="1026" name="Picture 2" descr="자동 기계학습(AutoML) 기술 동향">
              <a:extLst>
                <a:ext uri="{FF2B5EF4-FFF2-40B4-BE49-F238E27FC236}">
                  <a16:creationId xmlns:a16="http://schemas.microsoft.com/office/drawing/2014/main" id="{83C0A2E7-7E15-486E-9292-273B48FA0F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4274" y="4617132"/>
              <a:ext cx="3231703" cy="15219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74105F-73CE-48D7-842A-A2C30F170F5A}"/>
                </a:ext>
              </a:extLst>
            </p:cNvPr>
            <p:cNvSpPr txBox="1"/>
            <p:nvPr/>
          </p:nvSpPr>
          <p:spPr>
            <a:xfrm>
              <a:off x="1108919" y="6066522"/>
              <a:ext cx="32830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Representative fields of </a:t>
              </a:r>
              <a:r>
                <a:rPr lang="en-US" altLang="ko-KR" sz="1000" b="1" dirty="0" err="1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AutoML</a:t>
              </a:r>
              <a:endParaRPr lang="en-US" altLang="ko-KR" sz="1000" b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D2D16DC-A9CE-4C92-808D-CB29283D9E58}"/>
              </a:ext>
            </a:extLst>
          </p:cNvPr>
          <p:cNvGrpSpPr/>
          <p:nvPr/>
        </p:nvGrpSpPr>
        <p:grpSpPr>
          <a:xfrm>
            <a:off x="4806726" y="4185084"/>
            <a:ext cx="3977742" cy="2018562"/>
            <a:chOff x="4788024" y="4549047"/>
            <a:chExt cx="3742666" cy="189926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0F9E504-BF0F-4E11-88CE-2204B48EA8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024" y="4549047"/>
              <a:ext cx="3742666" cy="1730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318F24B-0918-4679-A4E2-0EF9BFCD86BF}"/>
                </a:ext>
              </a:extLst>
            </p:cNvPr>
            <p:cNvSpPr txBox="1"/>
            <p:nvPr/>
          </p:nvSpPr>
          <p:spPr>
            <a:xfrm>
              <a:off x="5017826" y="6202095"/>
              <a:ext cx="32830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Simple NAS structure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1642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itchFamily="34" charset="0"/>
                <a:ea typeface="HY견고딕" pitchFamily="18" charset="-127"/>
                <a:cs typeface="+mj-cs"/>
              </a:rPr>
              <a:t>Efficient Neural Architecture Search via Parameter Sharing [H. Pham, et al., 2018]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3762" y="1067220"/>
            <a:ext cx="8474721" cy="5214937"/>
          </a:xfrm>
        </p:spPr>
        <p:txBody>
          <a:bodyPr/>
          <a:lstStyle/>
          <a:p>
            <a:r>
              <a:rPr lang="en-US" altLang="ko-KR" dirty="0"/>
              <a:t>Goal</a:t>
            </a:r>
          </a:p>
          <a:p>
            <a:pPr lvl="1"/>
            <a:r>
              <a:rPr lang="en-US" altLang="ko-KR" dirty="0"/>
              <a:t>Improve the computational complexity of NAS</a:t>
            </a:r>
          </a:p>
          <a:p>
            <a:pPr lvl="1"/>
            <a:r>
              <a:rPr lang="en-US" altLang="ko-KR" dirty="0"/>
              <a:t>Improve the processing time of NAS</a:t>
            </a:r>
          </a:p>
          <a:p>
            <a:r>
              <a:rPr lang="en-US" altLang="ko-KR" dirty="0"/>
              <a:t>Motivation</a:t>
            </a:r>
          </a:p>
          <a:p>
            <a:pPr lvl="1"/>
            <a:r>
              <a:rPr lang="en-US" altLang="ko-KR" dirty="0"/>
              <a:t>NAS uses 450 GPUs for 4 days</a:t>
            </a:r>
          </a:p>
          <a:p>
            <a:pPr lvl="1"/>
            <a:r>
              <a:rPr lang="en-US" altLang="ko-KR" dirty="0"/>
              <a:t>Computational bottleneck of NAS is the training of each child model</a:t>
            </a:r>
          </a:p>
          <a:p>
            <a:pPr lvl="1"/>
            <a:r>
              <a:rPr lang="en-US" altLang="ko-KR" dirty="0"/>
              <a:t>Throwing away all the trained weights</a:t>
            </a:r>
          </a:p>
          <a:p>
            <a:pPr lvl="1"/>
            <a:r>
              <a:rPr lang="en-US" altLang="ko-KR" dirty="0"/>
              <a:t>NAS’s</a:t>
            </a:r>
            <a:r>
              <a:rPr lang="ko-KR" altLang="en-US" dirty="0"/>
              <a:t> </a:t>
            </a:r>
            <a:r>
              <a:rPr lang="en-US" altLang="ko-KR" dirty="0"/>
              <a:t>search space</a:t>
            </a:r>
            <a:r>
              <a:rPr lang="ko-KR" altLang="en-US" dirty="0"/>
              <a:t> </a:t>
            </a:r>
            <a:r>
              <a:rPr lang="en-US" altLang="ko-KR" dirty="0"/>
              <a:t>can be represented in</a:t>
            </a:r>
            <a:r>
              <a:rPr lang="ko-KR" altLang="en-US" dirty="0"/>
              <a:t> </a:t>
            </a:r>
            <a:r>
              <a:rPr lang="en-US" altLang="ko-KR" dirty="0"/>
              <a:t>directed acyclic graph (DAG)</a:t>
            </a:r>
          </a:p>
          <a:p>
            <a:pPr lvl="2"/>
            <a:r>
              <a:rPr lang="en-US" altLang="ko-KR" dirty="0"/>
              <a:t>Nodes are local computation</a:t>
            </a:r>
          </a:p>
          <a:p>
            <a:pPr lvl="2"/>
            <a:r>
              <a:rPr lang="en-US" altLang="ko-KR" dirty="0"/>
              <a:t>Edges are information flow  </a:t>
            </a:r>
          </a:p>
          <a:p>
            <a:pPr lvl="2"/>
            <a:r>
              <a:rPr lang="en-US" altLang="ko-KR" dirty="0"/>
              <a:t>The whole DAG</a:t>
            </a:r>
            <a:r>
              <a:rPr lang="ko-KR" altLang="en-US" dirty="0"/>
              <a:t> </a:t>
            </a:r>
            <a:r>
              <a:rPr lang="en-US" altLang="ko-KR" dirty="0"/>
              <a:t>means</a:t>
            </a:r>
            <a:r>
              <a:rPr lang="ko-KR" altLang="en-US" dirty="0"/>
              <a:t> </a:t>
            </a:r>
            <a:r>
              <a:rPr lang="en-US" altLang="ko-KR" dirty="0"/>
              <a:t>entire search space</a:t>
            </a:r>
          </a:p>
          <a:p>
            <a:pPr lvl="2"/>
            <a:r>
              <a:rPr lang="en-US" altLang="ko-KR" dirty="0"/>
              <a:t>The red arrows are sub-graph  </a:t>
            </a:r>
          </a:p>
          <a:p>
            <a:r>
              <a:rPr lang="en-US" altLang="ko-KR" dirty="0"/>
              <a:t>Contributions</a:t>
            </a:r>
          </a:p>
          <a:p>
            <a:pPr lvl="1"/>
            <a:r>
              <a:rPr lang="en-US" altLang="ko-KR" dirty="0"/>
              <a:t>Efficient Neural Architecture Search (ENAS) forces all child models to share weights </a:t>
            </a:r>
          </a:p>
          <a:p>
            <a:pPr lvl="1"/>
            <a:r>
              <a:rPr lang="en-US" altLang="ko-KR" dirty="0"/>
              <a:t>Using single GPU, the search for architectures takes less than 16 hours</a:t>
            </a:r>
          </a:p>
          <a:p>
            <a:pPr lvl="1"/>
            <a:r>
              <a:rPr lang="en-US" altLang="ko-KR" dirty="0"/>
              <a:t>Compared to NAS, time reduction is more than 1000 times</a:t>
            </a: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BD3D1D8-7A49-4C91-9D39-1D690CB29014}"/>
              </a:ext>
            </a:extLst>
          </p:cNvPr>
          <p:cNvGrpSpPr/>
          <p:nvPr/>
        </p:nvGrpSpPr>
        <p:grpSpPr>
          <a:xfrm>
            <a:off x="6300192" y="920417"/>
            <a:ext cx="2730376" cy="1547227"/>
            <a:chOff x="4496643" y="3068960"/>
            <a:chExt cx="3751113" cy="219893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A11916F-09A0-4D1B-9CF9-0C559E1DB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3068960"/>
              <a:ext cx="3600400" cy="207582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3527E64-0101-4914-A341-42C4325CD1C3}"/>
                </a:ext>
              </a:extLst>
            </p:cNvPr>
            <p:cNvSpPr txBox="1"/>
            <p:nvPr/>
          </p:nvSpPr>
          <p:spPr>
            <a:xfrm>
              <a:off x="4496643" y="5021677"/>
              <a:ext cx="37511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Directed acyclic graph</a:t>
              </a:r>
            </a:p>
          </p:txBody>
        </p:sp>
      </p:grpSp>
      <p:sp>
        <p:nvSpPr>
          <p:cNvPr id="12" name="Rectangle 25">
            <a:extLst>
              <a:ext uri="{FF2B5EF4-FFF2-40B4-BE49-F238E27FC236}">
                <a16:creationId xmlns:a16="http://schemas.microsoft.com/office/drawing/2014/main" id="{D0FA6F30-0CD2-4908-880B-9C13D65FA707}"/>
              </a:ext>
            </a:extLst>
          </p:cNvPr>
          <p:cNvSpPr/>
          <p:nvPr/>
        </p:nvSpPr>
        <p:spPr>
          <a:xfrm>
            <a:off x="1655676" y="6345324"/>
            <a:ext cx="6122173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H. Pham, M. Guan, B.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Zoph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Q. Le and J. Dean, “Efficient Neural Architecture Search via Parameter Sharing," CLR, 2018.</a:t>
            </a:r>
          </a:p>
        </p:txBody>
      </p:sp>
    </p:spTree>
    <p:extLst>
      <p:ext uri="{BB962C8B-B14F-4D97-AF65-F5344CB8AC3E}">
        <p14:creationId xmlns:p14="http://schemas.microsoft.com/office/powerpoint/2010/main" val="1968244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Methods (1/4)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53762" y="1067220"/>
                <a:ext cx="8474721" cy="5214937"/>
              </a:xfrm>
            </p:spPr>
            <p:txBody>
              <a:bodyPr/>
              <a:lstStyle/>
              <a:p>
                <a:r>
                  <a:rPr lang="en-US" altLang="ko-KR" dirty="0"/>
                  <a:t>Designing recurrent cells</a:t>
                </a:r>
              </a:p>
              <a:p>
                <a:pPr lvl="1"/>
                <a:r>
                  <a:rPr lang="en-US" altLang="ko-KR" dirty="0"/>
                  <a:t>The controller RNN samples two decisions</a:t>
                </a:r>
              </a:p>
              <a:p>
                <a:pPr lvl="2"/>
                <a:r>
                  <a:rPr lang="en-US" altLang="ko-KR" dirty="0"/>
                  <a:t>Which edges are activated</a:t>
                </a:r>
              </a:p>
              <a:p>
                <a:pPr lvl="2"/>
                <a:r>
                  <a:rPr lang="en-US" altLang="ko-KR" dirty="0"/>
                  <a:t>Which activation functions are performed at each node</a:t>
                </a:r>
              </a:p>
              <a:p>
                <a:pPr lvl="1"/>
                <a:r>
                  <a:rPr lang="en-US" altLang="ko-KR" dirty="0"/>
                  <a:t>Mechanism via 4 nodes</a:t>
                </a:r>
              </a:p>
              <a:p>
                <a:pPr lvl="2"/>
                <a:r>
                  <a:rPr lang="en-US" altLang="ko-KR" dirty="0"/>
                  <a:t>Node 1 :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sup>
                        </m:sSup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sSubSup>
                          <m:sSubSup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Node 2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ReLU</m:t>
                        </m:r>
                      </m:fName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sSubSup>
                          <m:sSubSup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Node 3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ReLU</m:t>
                        </m:r>
                      </m:fName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sSubSup>
                          <m:sSubSup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Node 4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sSubSup>
                          <m:sSubSup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Output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∕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All recurrent cells share the same set of parameters</a:t>
                </a:r>
              </a:p>
              <a:p>
                <a:pPr lvl="1"/>
                <a:r>
                  <a:rPr lang="en-US" altLang="ko-KR" dirty="0"/>
                  <a:t>4 activation functions are allowed</a:t>
                </a:r>
              </a:p>
              <a:p>
                <a:pPr lvl="2"/>
                <a:r>
                  <a:rPr lang="en-US" altLang="ko-KR" dirty="0"/>
                  <a:t>tanh, </a:t>
                </a:r>
                <a:r>
                  <a:rPr lang="en-US" altLang="ko-KR" dirty="0" err="1"/>
                  <a:t>ReLU</a:t>
                </a:r>
                <a:r>
                  <a:rPr lang="en-US" altLang="ko-KR" dirty="0"/>
                  <a:t>, identity, sigmoid</a:t>
                </a:r>
              </a:p>
              <a:p>
                <a:pPr lvl="1"/>
                <a:r>
                  <a:rPr lang="en-US" altLang="ko-KR" dirty="0"/>
                  <a:t>Search space</a:t>
                </a:r>
              </a:p>
              <a:p>
                <a:pPr lvl="2"/>
                <a:r>
                  <a:rPr lang="en-US" altLang="ko-KR" dirty="0"/>
                  <a:t>Recurrent cells have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altLang="ko-KR" dirty="0"/>
                  <a:t> nodes</a:t>
                </a:r>
              </a:p>
              <a:p>
                <a:pPr lvl="3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!</m:t>
                    </m:r>
                  </m:oMath>
                </a14:m>
                <a:endParaRPr lang="en-US" altLang="ko-KR" b="1" dirty="0">
                  <a:ea typeface="Cambria Math" panose="02040503050406030204" pitchFamily="18" charset="0"/>
                </a:endParaRPr>
              </a:p>
              <a:p>
                <a:pPr lvl="3"/>
                <a:r>
                  <a:rPr lang="en-US" altLang="ko-KR" dirty="0"/>
                  <a:t>If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𝟏𝟐</m:t>
                    </m:r>
                  </m:oMath>
                </a14:m>
                <a:r>
                  <a:rPr lang="en-US" altLang="ko-KR" dirty="0"/>
                  <a:t>, there are approximately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𝟏𝟒</m:t>
                        </m:r>
                      </m:sup>
                    </m:sSup>
                  </m:oMath>
                </a14:m>
                <a:r>
                  <a:rPr lang="en-US" altLang="ko-KR" dirty="0"/>
                  <a:t> models in the search space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3762" y="1067220"/>
                <a:ext cx="8474721" cy="5214937"/>
              </a:xfrm>
              <a:blipFill>
                <a:blip r:embed="rId2"/>
                <a:stretch>
                  <a:fillRect l="-431" t="-5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5">
            <a:extLst>
              <a:ext uri="{FF2B5EF4-FFF2-40B4-BE49-F238E27FC236}">
                <a16:creationId xmlns:a16="http://schemas.microsoft.com/office/drawing/2014/main" id="{D0FA6F30-0CD2-4908-880B-9C13D65FA707}"/>
              </a:ext>
            </a:extLst>
          </p:cNvPr>
          <p:cNvSpPr/>
          <p:nvPr/>
        </p:nvSpPr>
        <p:spPr>
          <a:xfrm>
            <a:off x="1655676" y="6345324"/>
            <a:ext cx="6122173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H. Pham, M. Guan, B.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Zoph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Q. Le and J. Dean, “Efficient Neural Architecture Search via Parameter Sharing," CLR, 2018.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E7EF5BD-2D08-4C43-BC27-08B8CCF3589C}"/>
              </a:ext>
            </a:extLst>
          </p:cNvPr>
          <p:cNvGrpSpPr/>
          <p:nvPr/>
        </p:nvGrpSpPr>
        <p:grpSpPr>
          <a:xfrm>
            <a:off x="6372200" y="1170524"/>
            <a:ext cx="2808312" cy="1175972"/>
            <a:chOff x="6276641" y="3897052"/>
            <a:chExt cx="2808312" cy="117597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C6A3F34-AEE4-43A7-B28F-1D3541BED0E6}"/>
                    </a:ext>
                  </a:extLst>
                </p:cNvPr>
                <p:cNvSpPr txBox="1"/>
                <p:nvPr/>
              </p:nvSpPr>
              <p:spPr>
                <a:xfrm>
                  <a:off x="6276641" y="3897052"/>
                  <a:ext cx="2682298" cy="8588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bIns="0" rtlCol="0">
                  <a:spAutoFit/>
                </a:bodyPr>
                <a:lstStyle/>
                <a:p>
                  <a:pPr marL="171450" indent="-1714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e>
                        <m:sub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𝓁</m:t>
                          </m:r>
                        </m:sub>
                      </m:sSub>
                    </m:oMath>
                  </a14:m>
                  <a:r>
                    <a:rPr lang="en-US" altLang="ko-KR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: node </a:t>
                  </a:r>
                  <a14:m>
                    <m:oMath xmlns:m="http://schemas.openxmlformats.org/officeDocument/2006/math">
                      <m:r>
                        <a:rPr lang="en-US" altLang="ko-KR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ℓ</m:t>
                      </m:r>
                    </m:oMath>
                  </a14:m>
                  <a:r>
                    <a:rPr lang="en-US" altLang="ko-KR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of the cell computation</a:t>
                  </a: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altLang="ko-KR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: input signal</a:t>
                  </a: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lang="en-US" altLang="ko-KR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: previous step output</a:t>
                  </a: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ℓ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𝒿</m:t>
                          </m:r>
                        </m:sub>
                        <m:sup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h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r>
                    <a:rPr lang="en-US" altLang="ko-KR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: parameter matrix</a:t>
                  </a:r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C6A3F34-AEE4-43A7-B28F-1D3541BED0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6641" y="3897052"/>
                  <a:ext cx="2682298" cy="858889"/>
                </a:xfrm>
                <a:prstGeom prst="rect">
                  <a:avLst/>
                </a:prstGeom>
                <a:blipFill>
                  <a:blip r:embed="rId3"/>
                  <a:stretch>
                    <a:fillRect b="-489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E38AAFA-8B6E-4F1E-9978-C0EAEE1A2F51}"/>
                </a:ext>
              </a:extLst>
            </p:cNvPr>
            <p:cNvSpPr txBox="1"/>
            <p:nvPr/>
          </p:nvSpPr>
          <p:spPr>
            <a:xfrm>
              <a:off x="6276641" y="4819108"/>
              <a:ext cx="28083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Variable explanation</a:t>
              </a:r>
              <a:endParaRPr lang="ko-KR" alt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07AB58C-8699-4210-9CB4-B813E9B35D31}"/>
              </a:ext>
            </a:extLst>
          </p:cNvPr>
          <p:cNvGrpSpPr/>
          <p:nvPr/>
        </p:nvGrpSpPr>
        <p:grpSpPr>
          <a:xfrm>
            <a:off x="6631658" y="2504610"/>
            <a:ext cx="2114772" cy="1509641"/>
            <a:chOff x="4932040" y="2347688"/>
            <a:chExt cx="2114772" cy="1509641"/>
          </a:xfrm>
        </p:grpSpPr>
        <p:pic>
          <p:nvPicPr>
            <p:cNvPr id="13" name="그림 12" descr="텍스트이(가) 표시된 사진&#10;&#10;자동 생성된 설명">
              <a:extLst>
                <a:ext uri="{FF2B5EF4-FFF2-40B4-BE49-F238E27FC236}">
                  <a16:creationId xmlns:a16="http://schemas.microsoft.com/office/drawing/2014/main" id="{C975B1B7-0BE2-4459-8E60-700FB2BC18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3011" t="24348" r="68425" b="62754"/>
            <a:stretch/>
          </p:blipFill>
          <p:spPr>
            <a:xfrm>
              <a:off x="5238911" y="2347688"/>
              <a:ext cx="1501029" cy="150725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815E5E4-872E-4258-9871-05523F71C0E9}"/>
                </a:ext>
              </a:extLst>
            </p:cNvPr>
            <p:cNvSpPr txBox="1"/>
            <p:nvPr/>
          </p:nvSpPr>
          <p:spPr>
            <a:xfrm>
              <a:off x="4932040" y="3611108"/>
              <a:ext cx="211477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The DAG of recurrent cells</a:t>
              </a:r>
              <a:endParaRPr lang="ko-KR" alt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78F7356-F661-4823-915C-480739E46872}"/>
              </a:ext>
            </a:extLst>
          </p:cNvPr>
          <p:cNvGrpSpPr/>
          <p:nvPr/>
        </p:nvGrpSpPr>
        <p:grpSpPr>
          <a:xfrm>
            <a:off x="6631658" y="4242194"/>
            <a:ext cx="2442912" cy="1445282"/>
            <a:chOff x="7185729" y="2409663"/>
            <a:chExt cx="2442912" cy="144528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5B5ACDC-2864-4C3A-9A9E-520FB79A5BFB}"/>
                </a:ext>
              </a:extLst>
            </p:cNvPr>
            <p:cNvSpPr txBox="1"/>
            <p:nvPr/>
          </p:nvSpPr>
          <p:spPr>
            <a:xfrm>
              <a:off x="7596335" y="3608724"/>
              <a:ext cx="16217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The recurrent cells</a:t>
              </a:r>
              <a:endParaRPr lang="ko-KR" alt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0" name="그림 19" descr="텍스트이(가) 표시된 사진&#10;&#10;자동 생성된 설명">
              <a:extLst>
                <a:ext uri="{FF2B5EF4-FFF2-40B4-BE49-F238E27FC236}">
                  <a16:creationId xmlns:a16="http://schemas.microsoft.com/office/drawing/2014/main" id="{CFC84728-802A-492C-8393-2480D09417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3796" t="25070" r="52267" b="64189"/>
            <a:stretch/>
          </p:blipFill>
          <p:spPr>
            <a:xfrm>
              <a:off x="7185729" y="2409663"/>
              <a:ext cx="2442912" cy="12551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1591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Methods (2/4)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53762" y="1067220"/>
                <a:ext cx="8474721" cy="5214937"/>
              </a:xfrm>
            </p:spPr>
            <p:txBody>
              <a:bodyPr/>
              <a:lstStyle/>
              <a:p>
                <a:r>
                  <a:rPr lang="en-US" altLang="ko-KR" dirty="0"/>
                  <a:t>Designing convolutional networks</a:t>
                </a:r>
              </a:p>
              <a:p>
                <a:pPr lvl="1"/>
                <a:r>
                  <a:rPr lang="en-US" altLang="ko-KR" dirty="0"/>
                  <a:t>The controller RNN samples two decisions</a:t>
                </a:r>
              </a:p>
              <a:p>
                <a:pPr lvl="2"/>
                <a:r>
                  <a:rPr lang="en-US" altLang="ko-KR" dirty="0"/>
                  <a:t>Which edges are activated</a:t>
                </a:r>
              </a:p>
              <a:p>
                <a:pPr lvl="2"/>
                <a:r>
                  <a:rPr lang="en-US" altLang="ko-KR" dirty="0"/>
                  <a:t>Which computation operations are performed at each node </a:t>
                </a:r>
              </a:p>
              <a:p>
                <a:pPr lvl="1"/>
                <a:r>
                  <a:rPr lang="en-US" altLang="ko-KR" dirty="0"/>
                  <a:t>Previous connected nodes are allowed to form skip connections</a:t>
                </a:r>
              </a:p>
              <a:p>
                <a:pPr lvl="1"/>
                <a:r>
                  <a:rPr lang="en-US" altLang="ko-KR" dirty="0"/>
                  <a:t>Mechanism via 4 layers</a:t>
                </a:r>
              </a:p>
              <a:p>
                <a:pPr lvl="2"/>
                <a:r>
                  <a:rPr lang="en-US" altLang="ko-KR" dirty="0"/>
                  <a:t>Layer 2 concatenates the outputs of layer 1</a:t>
                </a:r>
              </a:p>
              <a:p>
                <a:pPr lvl="2"/>
                <a:r>
                  <a:rPr lang="en-US" altLang="ko-KR" dirty="0"/>
                  <a:t>Layer 3 concatenates the outputs of layer 1 and 2</a:t>
                </a:r>
              </a:p>
              <a:p>
                <a:pPr lvl="2"/>
                <a:r>
                  <a:rPr lang="en-US" altLang="ko-KR" dirty="0"/>
                  <a:t>Layer 4 concatenates the outputs of layer 1 and 3</a:t>
                </a:r>
              </a:p>
              <a:p>
                <a:pPr lvl="1"/>
                <a:r>
                  <a:rPr lang="en-US" altLang="ko-KR" dirty="0"/>
                  <a:t>6 operations are allowed</a:t>
                </a:r>
              </a:p>
              <a:p>
                <a:pPr lvl="2"/>
                <a:r>
                  <a:rPr lang="en-US" altLang="ko-KR" dirty="0"/>
                  <a:t>Convolutions with filter sizes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 err="1"/>
                  <a:t>Depthwise</a:t>
                </a:r>
                <a:r>
                  <a:rPr lang="en-US" altLang="ko-KR" dirty="0"/>
                  <a:t>-separable convolutions with filter sizes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Max pooling and average pooling of kernel size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Search space</a:t>
                </a:r>
              </a:p>
              <a:p>
                <a:pPr lvl="2"/>
                <a:r>
                  <a:rPr lang="en-US" altLang="ko-KR" dirty="0"/>
                  <a:t>Convolutional networks have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altLang="ko-KR" dirty="0"/>
                  <a:t> layers</a:t>
                </a:r>
              </a:p>
              <a:p>
                <a:pPr lvl="3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𝟔</m:t>
                        </m:r>
                      </m:e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sup>
                    </m:sSup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f>
                          <m:fPr>
                            <m:type m:val="lin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</m:oMath>
                </a14:m>
                <a:endParaRPr lang="en-US" altLang="ko-KR" b="1" dirty="0">
                  <a:ea typeface="Cambria Math" panose="02040503050406030204" pitchFamily="18" charset="0"/>
                </a:endParaRPr>
              </a:p>
              <a:p>
                <a:pPr lvl="3"/>
                <a:r>
                  <a:rPr lang="en-US" altLang="ko-KR" dirty="0"/>
                  <a:t>If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𝟏𝟐</m:t>
                    </m:r>
                  </m:oMath>
                </a14:m>
                <a:r>
                  <a:rPr lang="en-US" altLang="ko-KR" dirty="0"/>
                  <a:t>, there are approximately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𝟐𝟗</m:t>
                        </m:r>
                      </m:sup>
                    </m:sSup>
                  </m:oMath>
                </a14:m>
                <a:r>
                  <a:rPr lang="en-US" altLang="ko-KR" dirty="0"/>
                  <a:t> possible networks</a:t>
                </a:r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3762" y="1067220"/>
                <a:ext cx="8474721" cy="5214937"/>
              </a:xfrm>
              <a:blipFill>
                <a:blip r:embed="rId2"/>
                <a:stretch>
                  <a:fillRect l="-431" t="-5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5">
            <a:extLst>
              <a:ext uri="{FF2B5EF4-FFF2-40B4-BE49-F238E27FC236}">
                <a16:creationId xmlns:a16="http://schemas.microsoft.com/office/drawing/2014/main" id="{D0FA6F30-0CD2-4908-880B-9C13D65FA707}"/>
              </a:ext>
            </a:extLst>
          </p:cNvPr>
          <p:cNvSpPr/>
          <p:nvPr/>
        </p:nvSpPr>
        <p:spPr>
          <a:xfrm>
            <a:off x="1655676" y="6345324"/>
            <a:ext cx="6122173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H. Pham, M. Guan, B.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Zoph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Q. Le and J. Dean, “Efficient Neural Architecture Search via Parameter Sharing," CLR, 2018.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CCCA933-EBFD-4679-B971-4DE9DA5F0795}"/>
              </a:ext>
            </a:extLst>
          </p:cNvPr>
          <p:cNvGrpSpPr/>
          <p:nvPr/>
        </p:nvGrpSpPr>
        <p:grpSpPr>
          <a:xfrm>
            <a:off x="5844054" y="2658699"/>
            <a:ext cx="3408466" cy="1418373"/>
            <a:chOff x="5735475" y="4047562"/>
            <a:chExt cx="2757805" cy="1147611"/>
          </a:xfrm>
        </p:grpSpPr>
        <p:pic>
          <p:nvPicPr>
            <p:cNvPr id="18" name="그림 17" descr="텍스트이(가) 표시된 사진&#10;&#10;자동 생성된 설명">
              <a:extLst>
                <a:ext uri="{FF2B5EF4-FFF2-40B4-BE49-F238E27FC236}">
                  <a16:creationId xmlns:a16="http://schemas.microsoft.com/office/drawing/2014/main" id="{DCEE72EF-A7AD-4945-8B0A-83817C3E80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8556" t="37106" r="14635" b="48842"/>
            <a:stretch/>
          </p:blipFill>
          <p:spPr>
            <a:xfrm>
              <a:off x="5735475" y="4047562"/>
              <a:ext cx="2757805" cy="96369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533D29-5D04-4383-AA53-2EDE2CE63CB2}"/>
                </a:ext>
              </a:extLst>
            </p:cNvPr>
            <p:cNvSpPr txBox="1"/>
            <p:nvPr/>
          </p:nvSpPr>
          <p:spPr>
            <a:xfrm>
              <a:off x="6191907" y="4948952"/>
              <a:ext cx="18449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The complete network</a:t>
              </a:r>
              <a:endParaRPr lang="ko-KR" alt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3964796-E238-4E9D-8D81-3A369AE51B5E}"/>
              </a:ext>
            </a:extLst>
          </p:cNvPr>
          <p:cNvGrpSpPr/>
          <p:nvPr/>
        </p:nvGrpSpPr>
        <p:grpSpPr>
          <a:xfrm>
            <a:off x="6264188" y="4124557"/>
            <a:ext cx="3503947" cy="1547507"/>
            <a:chOff x="2003476" y="4926698"/>
            <a:chExt cx="2364740" cy="104438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FA2740-3495-4C81-AC4B-8467D1341CB5}"/>
                </a:ext>
              </a:extLst>
            </p:cNvPr>
            <p:cNvSpPr txBox="1"/>
            <p:nvPr/>
          </p:nvSpPr>
          <p:spPr>
            <a:xfrm>
              <a:off x="2003476" y="5724857"/>
              <a:ext cx="23647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The DAG of network’s architecture</a:t>
              </a:r>
              <a:endParaRPr lang="ko-KR" alt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그림 12" descr="텍스트이(가) 표시된 사진&#10;&#10;자동 생성된 설명">
              <a:extLst>
                <a:ext uri="{FF2B5EF4-FFF2-40B4-BE49-F238E27FC236}">
                  <a16:creationId xmlns:a16="http://schemas.microsoft.com/office/drawing/2014/main" id="{9C0852A5-F79B-4585-9FE1-2ECF4769A1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0075" t="38034" r="41875" b="48842"/>
            <a:stretch/>
          </p:blipFill>
          <p:spPr>
            <a:xfrm rot="16200000">
              <a:off x="2771800" y="4890707"/>
              <a:ext cx="828092" cy="9000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951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Methods (3/4)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53762" y="1067220"/>
                <a:ext cx="8474721" cy="5214937"/>
              </a:xfrm>
            </p:spPr>
            <p:txBody>
              <a:bodyPr/>
              <a:lstStyle/>
              <a:p>
                <a:r>
                  <a:rPr lang="en-US" altLang="ko-KR" dirty="0"/>
                  <a:t>Designing convolutional cells</a:t>
                </a:r>
              </a:p>
              <a:p>
                <a:pPr lvl="1"/>
                <a:r>
                  <a:rPr lang="en-US" altLang="ko-KR" dirty="0"/>
                  <a:t>Design smaller modules and connect them together to form a network</a:t>
                </a:r>
              </a:p>
              <a:p>
                <a:pPr lvl="2"/>
                <a:r>
                  <a:rPr lang="en-US" altLang="ko-KR" dirty="0"/>
                  <a:t>Connect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altLang="ko-KR" dirty="0"/>
                  <a:t> convolution cells and 1 reduction cell</a:t>
                </a:r>
              </a:p>
              <a:p>
                <a:pPr lvl="1"/>
                <a:r>
                  <a:rPr lang="en-US" altLang="ko-KR" dirty="0"/>
                  <a:t>The controller RNN samples two decisions</a:t>
                </a:r>
              </a:p>
              <a:p>
                <a:pPr lvl="2"/>
                <a:r>
                  <a:rPr lang="en-US" altLang="ko-KR" dirty="0"/>
                  <a:t>Which edges are activated</a:t>
                </a:r>
              </a:p>
              <a:p>
                <a:pPr lvl="2"/>
                <a:r>
                  <a:rPr lang="en-US" altLang="ko-KR" dirty="0"/>
                  <a:t>Which computation operations are performed at each node </a:t>
                </a:r>
              </a:p>
              <a:p>
                <a:pPr lvl="1"/>
                <a:r>
                  <a:rPr lang="en-US" altLang="ko-KR" dirty="0"/>
                  <a:t>Mechanism via 4 nodes</a:t>
                </a:r>
              </a:p>
              <a:p>
                <a:pPr lvl="2"/>
                <a:r>
                  <a:rPr lang="en-US" altLang="ko-KR" dirty="0"/>
                  <a:t>Nodes 1, 2 </a:t>
                </a:r>
              </a:p>
              <a:p>
                <a:pPr lvl="3"/>
                <a:r>
                  <a:rPr lang="en-US" altLang="ko-KR" dirty="0"/>
                  <a:t>Input nodes</a:t>
                </a:r>
              </a:p>
              <a:p>
                <a:pPr lvl="2"/>
                <a:r>
                  <a:rPr lang="en-US" altLang="ko-KR" dirty="0"/>
                  <a:t>Node 3</a:t>
                </a:r>
              </a:p>
              <a:p>
                <a:pPr lvl="3"/>
                <a:r>
                  <a:rPr lang="en-US" altLang="ko-KR" dirty="0"/>
                  <a:t>Sample node 2, node 2 </a:t>
                </a:r>
              </a:p>
              <a:p>
                <a:pPr lvl="3"/>
                <a:r>
                  <a:rPr lang="en-US" altLang="ko-KR" dirty="0"/>
                  <a:t>Sample </a:t>
                </a:r>
                <a:r>
                  <a:rPr lang="en-US" altLang="ko-KR" dirty="0" err="1"/>
                  <a:t>separable_conv</a:t>
                </a:r>
                <a:r>
                  <a:rPr lang="en-US" altLang="ko-KR" dirty="0"/>
                  <a:t>_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altLang="ko-KR" dirty="0"/>
                  <a:t>, identity</a:t>
                </a:r>
              </a:p>
              <a:p>
                <a:pPr lvl="2"/>
                <a:r>
                  <a:rPr lang="en-US" altLang="ko-KR" dirty="0"/>
                  <a:t>Node 4</a:t>
                </a:r>
              </a:p>
              <a:p>
                <a:pPr lvl="3"/>
                <a:r>
                  <a:rPr lang="en-US" altLang="ko-KR" dirty="0"/>
                  <a:t>Sample node 3, node 1 </a:t>
                </a:r>
              </a:p>
              <a:p>
                <a:pPr lvl="3"/>
                <a:r>
                  <a:rPr lang="en-US" altLang="ko-KR" dirty="0"/>
                  <a:t>Sample </a:t>
                </a:r>
                <a:r>
                  <a:rPr lang="en-US" altLang="ko-KR" dirty="0" err="1"/>
                  <a:t>avg_pool</a:t>
                </a:r>
                <a:r>
                  <a:rPr lang="en-US" altLang="ko-KR" dirty="0"/>
                  <a:t>_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altLang="ko-KR" dirty="0"/>
                  <a:t>, separable_conv_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Output</a:t>
                </a:r>
              </a:p>
              <a:p>
                <a:pPr lvl="3"/>
                <a:r>
                  <a:rPr lang="en-US" altLang="ko-KR" dirty="0"/>
                  <a:t>Outputs of node 4</a:t>
                </a:r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3762" y="1067220"/>
                <a:ext cx="8474721" cy="5214937"/>
              </a:xfrm>
              <a:blipFill>
                <a:blip r:embed="rId2"/>
                <a:stretch>
                  <a:fillRect l="-431" t="-5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5">
            <a:extLst>
              <a:ext uri="{FF2B5EF4-FFF2-40B4-BE49-F238E27FC236}">
                <a16:creationId xmlns:a16="http://schemas.microsoft.com/office/drawing/2014/main" id="{D0FA6F30-0CD2-4908-880B-9C13D65FA707}"/>
              </a:ext>
            </a:extLst>
          </p:cNvPr>
          <p:cNvSpPr/>
          <p:nvPr/>
        </p:nvSpPr>
        <p:spPr>
          <a:xfrm>
            <a:off x="1655676" y="6345324"/>
            <a:ext cx="6122173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H. Pham, M. Guan, B.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Zoph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Q. Le and J. Dean, “Efficient Neural Architecture Search via Parameter Sharing," CLR, 2018.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1A79D2A-3FA0-463C-BF2F-DE0C0845EC19}"/>
              </a:ext>
            </a:extLst>
          </p:cNvPr>
          <p:cNvGrpSpPr/>
          <p:nvPr/>
        </p:nvGrpSpPr>
        <p:grpSpPr>
          <a:xfrm>
            <a:off x="6012162" y="1620146"/>
            <a:ext cx="3157356" cy="4691265"/>
            <a:chOff x="6615775" y="2701627"/>
            <a:chExt cx="2388908" cy="354949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C964B36-02E2-47E5-A3D4-7822B99F12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2601" t="43734" r="16099" b="10899"/>
            <a:stretch/>
          </p:blipFill>
          <p:spPr>
            <a:xfrm>
              <a:off x="6615775" y="2701627"/>
              <a:ext cx="2388908" cy="339208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B9ECFC-7FA1-4443-9FB5-671DED001E8D}"/>
                </a:ext>
              </a:extLst>
            </p:cNvPr>
            <p:cNvSpPr txBox="1"/>
            <p:nvPr/>
          </p:nvSpPr>
          <p:spPr>
            <a:xfrm>
              <a:off x="6854323" y="6064822"/>
              <a:ext cx="1967989" cy="186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The convolutional cell</a:t>
              </a:r>
              <a:endParaRPr lang="ko-KR" alt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1A7775A-47E8-44F4-ACB1-1D8CB020DDAB}"/>
              </a:ext>
            </a:extLst>
          </p:cNvPr>
          <p:cNvGrpSpPr/>
          <p:nvPr/>
        </p:nvGrpSpPr>
        <p:grpSpPr>
          <a:xfrm>
            <a:off x="4355976" y="5049180"/>
            <a:ext cx="2103814" cy="1453405"/>
            <a:chOff x="3515851" y="4376659"/>
            <a:chExt cx="2484307" cy="200146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EE4EFB5-B9B8-4508-81CA-1BB1DA152F2B}"/>
                </a:ext>
              </a:extLst>
            </p:cNvPr>
            <p:cNvSpPr txBox="1"/>
            <p:nvPr/>
          </p:nvSpPr>
          <p:spPr>
            <a:xfrm>
              <a:off x="3515851" y="5863997"/>
              <a:ext cx="2484307" cy="514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The DAG of convolutional cells</a:t>
              </a:r>
              <a:endParaRPr lang="ko-KR" alt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DEB70C9-2685-48E7-9A91-716434DB03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1776" t="63092" r="37512" b="10754"/>
            <a:stretch/>
          </p:blipFill>
          <p:spPr>
            <a:xfrm>
              <a:off x="4165206" y="4376659"/>
              <a:ext cx="959459" cy="1561621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0CA0EB8-B830-4B6A-A820-EBFE0C04313B}"/>
              </a:ext>
            </a:extLst>
          </p:cNvPr>
          <p:cNvGrpSpPr/>
          <p:nvPr/>
        </p:nvGrpSpPr>
        <p:grpSpPr>
          <a:xfrm>
            <a:off x="431933" y="5445224"/>
            <a:ext cx="3780027" cy="956043"/>
            <a:chOff x="2412153" y="5461289"/>
            <a:chExt cx="3780027" cy="956043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F2330C6-857A-4DC5-BDA2-13E4015263AA}"/>
                </a:ext>
              </a:extLst>
            </p:cNvPr>
            <p:cNvGrpSpPr/>
            <p:nvPr/>
          </p:nvGrpSpPr>
          <p:grpSpPr>
            <a:xfrm>
              <a:off x="2412153" y="5461289"/>
              <a:ext cx="3780027" cy="956043"/>
              <a:chOff x="5987644" y="1463059"/>
              <a:chExt cx="3780027" cy="956043"/>
            </a:xfrm>
          </p:grpSpPr>
          <p:pic>
            <p:nvPicPr>
              <p:cNvPr id="9" name="그림 8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C8953205-8A0B-4908-A884-A848EDBA02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514" t="45217" r="53414" b="44058"/>
              <a:stretch/>
            </p:blipFill>
            <p:spPr>
              <a:xfrm>
                <a:off x="5987644" y="1463059"/>
                <a:ext cx="3780027" cy="770584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1BD531-E415-4B66-9F6D-CC1FFE5390CD}"/>
                  </a:ext>
                </a:extLst>
              </p:cNvPr>
              <p:cNvSpPr txBox="1"/>
              <p:nvPr/>
            </p:nvSpPr>
            <p:spPr>
              <a:xfrm>
                <a:off x="6635503" y="2172881"/>
                <a:ext cx="24843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Final network of convolutional cells</a:t>
                </a:r>
                <a:endParaRPr lang="ko-KR" altLang="en-US" sz="1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ACE6E63-A092-43B6-89BF-849EAE0AB4FF}"/>
                </a:ext>
              </a:extLst>
            </p:cNvPr>
            <p:cNvSpPr/>
            <p:nvPr/>
          </p:nvSpPr>
          <p:spPr>
            <a:xfrm>
              <a:off x="2852738" y="5477618"/>
              <a:ext cx="915950" cy="72464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27664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Methods (4/4)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53762" y="1067220"/>
                <a:ext cx="8474721" cy="5214937"/>
              </a:xfrm>
            </p:spPr>
            <p:txBody>
              <a:bodyPr/>
              <a:lstStyle/>
              <a:p>
                <a:r>
                  <a:rPr lang="en-US" altLang="ko-KR" dirty="0"/>
                  <a:t>Designing convolutional cells</a:t>
                </a:r>
              </a:p>
              <a:p>
                <a:pPr lvl="1"/>
                <a:r>
                  <a:rPr lang="en-US" altLang="ko-KR" dirty="0"/>
                  <a:t>Design reduction cells</a:t>
                </a:r>
              </a:p>
              <a:p>
                <a:pPr lvl="2"/>
                <a:r>
                  <a:rPr lang="en-US" altLang="ko-KR" dirty="0"/>
                  <a:t>Sample a computational graph from the search space</a:t>
                </a:r>
              </a:p>
              <a:p>
                <a:pPr lvl="2"/>
                <a:r>
                  <a:rPr lang="en-US" altLang="ko-KR" dirty="0"/>
                  <a:t>Apply all operations with a stride of 2</a:t>
                </a:r>
              </a:p>
              <a:p>
                <a:pPr lvl="2"/>
                <a:r>
                  <a:rPr lang="en-US" altLang="ko-KR" dirty="0"/>
                  <a:t>Reduce the spatial dimensions by a factor of 2 </a:t>
                </a:r>
              </a:p>
              <a:p>
                <a:pPr lvl="1"/>
                <a:r>
                  <a:rPr lang="en-US" altLang="ko-KR" dirty="0"/>
                  <a:t>5 operations are allowed</a:t>
                </a:r>
              </a:p>
              <a:p>
                <a:pPr lvl="2"/>
                <a:r>
                  <a:rPr lang="en-US" altLang="ko-KR" dirty="0"/>
                  <a:t>Identity</a:t>
                </a:r>
              </a:p>
              <a:p>
                <a:pPr lvl="2"/>
                <a:r>
                  <a:rPr lang="en-US" altLang="ko-KR" dirty="0"/>
                  <a:t>Separable convolutions with kernel sizes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Max pooling and average pooling of kernel size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Search space</a:t>
                </a:r>
              </a:p>
              <a:p>
                <a:pPr lvl="2"/>
                <a:r>
                  <a:rPr lang="en-US" altLang="ko-KR" dirty="0"/>
                  <a:t>Convolutional cells have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altLang="ko-KR" dirty="0"/>
                  <a:t> nodes</a:t>
                </a:r>
              </a:p>
              <a:p>
                <a:pPr lvl="3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𝑩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!)</m:t>
                        </m:r>
                      </m:e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p>
                  </m:oMath>
                </a14:m>
                <a:endParaRPr lang="en-US" altLang="ko-KR" b="1" dirty="0">
                  <a:ea typeface="Cambria Math" panose="02040503050406030204" pitchFamily="18" charset="0"/>
                </a:endParaRPr>
              </a:p>
              <a:p>
                <a:pPr lvl="3"/>
                <a:r>
                  <a:rPr lang="en-US" altLang="ko-KR" dirty="0"/>
                  <a:t>If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𝐁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r>
                  <a:rPr lang="en-US" altLang="ko-KR" dirty="0"/>
                  <a:t>, there are approximately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𝟏𝟏</m:t>
                        </m:r>
                      </m:sup>
                    </m:sSup>
                  </m:oMath>
                </a14:m>
                <a:r>
                  <a:rPr lang="en-US" altLang="ko-KR" dirty="0"/>
                  <a:t> possible networks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3762" y="1067220"/>
                <a:ext cx="8474721" cy="5214937"/>
              </a:xfrm>
              <a:blipFill>
                <a:blip r:embed="rId2"/>
                <a:stretch>
                  <a:fillRect l="-431" t="-5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5">
            <a:extLst>
              <a:ext uri="{FF2B5EF4-FFF2-40B4-BE49-F238E27FC236}">
                <a16:creationId xmlns:a16="http://schemas.microsoft.com/office/drawing/2014/main" id="{D0FA6F30-0CD2-4908-880B-9C13D65FA707}"/>
              </a:ext>
            </a:extLst>
          </p:cNvPr>
          <p:cNvSpPr/>
          <p:nvPr/>
        </p:nvSpPr>
        <p:spPr>
          <a:xfrm>
            <a:off x="1655676" y="6345324"/>
            <a:ext cx="6122173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H. Pham, M. Guan, B.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Zoph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Q. Le and J. Dean, “Efficient Neural Architecture Search via Parameter Sharing," CLR, 2018.</a:t>
            </a:r>
          </a:p>
        </p:txBody>
      </p:sp>
    </p:spTree>
    <p:extLst>
      <p:ext uri="{BB962C8B-B14F-4D97-AF65-F5344CB8AC3E}">
        <p14:creationId xmlns:p14="http://schemas.microsoft.com/office/powerpoint/2010/main" val="1506996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 (1/3)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3762" y="1067220"/>
            <a:ext cx="8474721" cy="5214937"/>
          </a:xfrm>
        </p:spPr>
        <p:txBody>
          <a:bodyPr/>
          <a:lstStyle/>
          <a:p>
            <a:r>
              <a:rPr lang="en-US" altLang="ko-KR" dirty="0"/>
              <a:t>Recurrent cells on the Penn Treebank</a:t>
            </a:r>
          </a:p>
          <a:p>
            <a:pPr lvl="1"/>
            <a:r>
              <a:rPr lang="en-US" altLang="ko-KR" dirty="0"/>
              <a:t>Running on a single Nvidia GTX 1080Ti GPU</a:t>
            </a:r>
          </a:p>
          <a:p>
            <a:pPr lvl="1"/>
            <a:r>
              <a:rPr lang="en-US" altLang="ko-KR" dirty="0"/>
              <a:t>ENAS finds a recurrent cell in about 10 hours</a:t>
            </a:r>
          </a:p>
          <a:p>
            <a:pPr lvl="1"/>
            <a:r>
              <a:rPr lang="en-US" altLang="ko-KR" dirty="0"/>
              <a:t>Achieves a test perplexity of 56.3, which is on par with SOTA of 56.0</a:t>
            </a:r>
          </a:p>
          <a:p>
            <a:pPr lvl="1"/>
            <a:r>
              <a:rPr lang="en-US" altLang="ko-KR" dirty="0"/>
              <a:t>ENAS outperforms NAS by more than 6 perplexity points</a:t>
            </a:r>
          </a:p>
          <a:p>
            <a:pPr lvl="1"/>
            <a:r>
              <a:rPr lang="en-US" altLang="ko-KR" dirty="0"/>
              <a:t>ENAS is more than 1000 times faster than NAS in terms of GPU time</a:t>
            </a:r>
          </a:p>
          <a:p>
            <a:endParaRPr lang="en-US" altLang="ko-KR" dirty="0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5">
            <a:extLst>
              <a:ext uri="{FF2B5EF4-FFF2-40B4-BE49-F238E27FC236}">
                <a16:creationId xmlns:a16="http://schemas.microsoft.com/office/drawing/2014/main" id="{D0FA6F30-0CD2-4908-880B-9C13D65FA707}"/>
              </a:ext>
            </a:extLst>
          </p:cNvPr>
          <p:cNvSpPr/>
          <p:nvPr/>
        </p:nvSpPr>
        <p:spPr>
          <a:xfrm>
            <a:off x="1655676" y="6345324"/>
            <a:ext cx="6122173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H. Pham, M. Guan, B.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Zoph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Q. Le and J. Dean, “Efficient Neural Architecture Search via Parameter Sharing," CLR, 2018.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FFAAAE1-FA22-411F-BE24-AFB9A93368C7}"/>
              </a:ext>
            </a:extLst>
          </p:cNvPr>
          <p:cNvGrpSpPr/>
          <p:nvPr/>
        </p:nvGrpSpPr>
        <p:grpSpPr>
          <a:xfrm>
            <a:off x="612883" y="3320988"/>
            <a:ext cx="5219257" cy="2598122"/>
            <a:chOff x="1124765" y="3127260"/>
            <a:chExt cx="5219257" cy="259812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78FBC718-DBAF-4622-A51B-C16BD90CC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9212" t="24013" r="14169" b="51181"/>
            <a:stretch/>
          </p:blipFill>
          <p:spPr>
            <a:xfrm>
              <a:off x="1124765" y="3127260"/>
              <a:ext cx="5219257" cy="235708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B618EFC-8019-40D6-A7BE-8EE06399FDC3}"/>
                </a:ext>
              </a:extLst>
            </p:cNvPr>
            <p:cNvSpPr txBox="1"/>
            <p:nvPr/>
          </p:nvSpPr>
          <p:spPr>
            <a:xfrm>
              <a:off x="2344579" y="5479161"/>
              <a:ext cx="27796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The perplexity on Penn Treebank of ENAS</a:t>
              </a:r>
              <a:endParaRPr lang="ko-KR" alt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1582CBF-68B7-49E6-B633-1A20C49B920F}"/>
              </a:ext>
            </a:extLst>
          </p:cNvPr>
          <p:cNvGrpSpPr/>
          <p:nvPr/>
        </p:nvGrpSpPr>
        <p:grpSpPr>
          <a:xfrm>
            <a:off x="5885676" y="2966098"/>
            <a:ext cx="3248846" cy="3316059"/>
            <a:chOff x="6455522" y="2863515"/>
            <a:chExt cx="3344310" cy="3413499"/>
          </a:xfrm>
        </p:grpSpPr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819709D1-B0D5-4170-A8D1-B49FD1461E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0304" t="65356" r="15350" b="12200"/>
            <a:stretch/>
          </p:blipFill>
          <p:spPr>
            <a:xfrm rot="16200000">
              <a:off x="6536085" y="3761749"/>
              <a:ext cx="3183184" cy="138671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B79A2C-821E-49B2-A763-C1A02BA68F67}"/>
                </a:ext>
              </a:extLst>
            </p:cNvPr>
            <p:cNvSpPr txBox="1"/>
            <p:nvPr/>
          </p:nvSpPr>
          <p:spPr>
            <a:xfrm>
              <a:off x="6455522" y="6030792"/>
              <a:ext cx="3344310" cy="246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The RNN cell ENAS discovered for Penn Treebank</a:t>
              </a:r>
              <a:endParaRPr lang="ko-KR" alt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6191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 (2/3)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3762" y="1067220"/>
            <a:ext cx="8474721" cy="5214937"/>
          </a:xfrm>
        </p:spPr>
        <p:txBody>
          <a:bodyPr/>
          <a:lstStyle/>
          <a:p>
            <a:r>
              <a:rPr lang="en-US" altLang="ko-KR" dirty="0"/>
              <a:t>Convolutional architecture on the CIFAR-10</a:t>
            </a:r>
          </a:p>
          <a:p>
            <a:pPr lvl="1"/>
            <a:r>
              <a:rPr lang="en-US" altLang="ko-KR" dirty="0"/>
              <a:t>Entire convolutional networks</a:t>
            </a:r>
          </a:p>
          <a:p>
            <a:pPr lvl="2"/>
            <a:r>
              <a:rPr lang="en-US" altLang="ko-KR" dirty="0"/>
              <a:t>Increasing the number of filters in ENAS shows an error rate of 3.87%, not far from the error rate of the NAS's highest model, 3.65%</a:t>
            </a:r>
          </a:p>
          <a:p>
            <a:pPr lvl="2"/>
            <a:r>
              <a:rPr lang="en-US" altLang="ko-KR" dirty="0"/>
              <a:t>ENAS reduce the number of GPU-hours by more than 50,000 times compared to NAS.</a:t>
            </a:r>
          </a:p>
          <a:p>
            <a:pPr lvl="1"/>
            <a:r>
              <a:rPr lang="en-US" altLang="ko-KR" dirty="0"/>
              <a:t>Convolutional cells</a:t>
            </a:r>
          </a:p>
          <a:p>
            <a:pPr lvl="2"/>
            <a:r>
              <a:rPr lang="en-US" altLang="ko-KR" dirty="0"/>
              <a:t>ENAS with cutout achieves to 2.89% test error, on par with the 2.65% by </a:t>
            </a:r>
            <a:r>
              <a:rPr lang="en-US" altLang="ko-KR" dirty="0" err="1"/>
              <a:t>NASNet</a:t>
            </a:r>
            <a:r>
              <a:rPr lang="en-US" altLang="ko-KR" dirty="0"/>
              <a:t>-A with cutout</a:t>
            </a: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5">
            <a:extLst>
              <a:ext uri="{FF2B5EF4-FFF2-40B4-BE49-F238E27FC236}">
                <a16:creationId xmlns:a16="http://schemas.microsoft.com/office/drawing/2014/main" id="{D0FA6F30-0CD2-4908-880B-9C13D65FA707}"/>
              </a:ext>
            </a:extLst>
          </p:cNvPr>
          <p:cNvSpPr/>
          <p:nvPr/>
        </p:nvSpPr>
        <p:spPr>
          <a:xfrm>
            <a:off x="1655676" y="6345324"/>
            <a:ext cx="6122173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H. Pham, M. Guan, B.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Zoph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Q. Le and J. Dean, “Efficient Neural Architecture Search via Parameter Sharing," CLR, 2018.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56812AC-65B7-428E-9005-6E0BFE304366}"/>
              </a:ext>
            </a:extLst>
          </p:cNvPr>
          <p:cNvGrpSpPr/>
          <p:nvPr/>
        </p:nvGrpSpPr>
        <p:grpSpPr>
          <a:xfrm>
            <a:off x="2751428" y="3207594"/>
            <a:ext cx="3930668" cy="3068332"/>
            <a:chOff x="357372" y="3182806"/>
            <a:chExt cx="3820745" cy="2982525"/>
          </a:xfrm>
        </p:grpSpPr>
        <p:pic>
          <p:nvPicPr>
            <p:cNvPr id="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4B29C46B-C997-4674-B5E6-9D0073F8C1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2044" t="16335" r="25587" b="23422"/>
            <a:stretch/>
          </p:blipFill>
          <p:spPr>
            <a:xfrm>
              <a:off x="483782" y="3182806"/>
              <a:ext cx="3567926" cy="273630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399E32-B56F-4FDE-B363-E5711977A9D5}"/>
                </a:ext>
              </a:extLst>
            </p:cNvPr>
            <p:cNvSpPr txBox="1"/>
            <p:nvPr/>
          </p:nvSpPr>
          <p:spPr>
            <a:xfrm>
              <a:off x="357372" y="5919110"/>
              <a:ext cx="38207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Classification errors of ENAS and baselines on CIFAR-10</a:t>
              </a:r>
              <a:endParaRPr lang="ko-KR" alt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337CD40-85DB-459D-9935-CBB0660EB69A}"/>
              </a:ext>
            </a:extLst>
          </p:cNvPr>
          <p:cNvSpPr/>
          <p:nvPr/>
        </p:nvSpPr>
        <p:spPr>
          <a:xfrm>
            <a:off x="2978150" y="4691855"/>
            <a:ext cx="3476626" cy="11747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11E3271-BF73-4D9A-9A1B-5457030AABAB}"/>
              </a:ext>
            </a:extLst>
          </p:cNvPr>
          <p:cNvSpPr/>
          <p:nvPr/>
        </p:nvSpPr>
        <p:spPr>
          <a:xfrm>
            <a:off x="2978150" y="4962947"/>
            <a:ext cx="3476626" cy="11747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84119EA-A615-479C-B7EC-51FA7C1B8B5C}"/>
              </a:ext>
            </a:extLst>
          </p:cNvPr>
          <p:cNvSpPr/>
          <p:nvPr/>
        </p:nvSpPr>
        <p:spPr>
          <a:xfrm>
            <a:off x="2978150" y="5579906"/>
            <a:ext cx="3476626" cy="11747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7B21B28-FD6D-4058-BB7F-75409AFAD071}"/>
              </a:ext>
            </a:extLst>
          </p:cNvPr>
          <p:cNvSpPr/>
          <p:nvPr/>
        </p:nvSpPr>
        <p:spPr>
          <a:xfrm>
            <a:off x="2978150" y="5845789"/>
            <a:ext cx="3476626" cy="11747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678481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_CVPR_office2007_by_M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ctr">
          <a:defRPr sz="1200" b="1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30542</TotalTime>
  <Words>1188</Words>
  <Application>Microsoft Office PowerPoint</Application>
  <PresentationFormat>화면 슬라이드 쇼(4:3)</PresentationFormat>
  <Paragraphs>147</Paragraphs>
  <Slides>10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9" baseType="lpstr">
      <vt:lpstr>Monotype Sorts</vt:lpstr>
      <vt:lpstr>굴림</vt:lpstr>
      <vt:lpstr>맑은 고딕</vt:lpstr>
      <vt:lpstr>Arial</vt:lpstr>
      <vt:lpstr>Arial Black</vt:lpstr>
      <vt:lpstr>Cambria Math</vt:lpstr>
      <vt:lpstr>Times New Roman</vt:lpstr>
      <vt:lpstr>Wingdings</vt:lpstr>
      <vt:lpstr>Template_CVPR_office2007_by_MS</vt:lpstr>
      <vt:lpstr>Efficient Neural Architecture Search via Parameter Sharing</vt:lpstr>
      <vt:lpstr>Introduction</vt:lpstr>
      <vt:lpstr>Efficient Neural Architecture Search via Parameter Sharing [H. Pham, et al., 2018] </vt:lpstr>
      <vt:lpstr>Methods (1/4)</vt:lpstr>
      <vt:lpstr>Methods (2/4)</vt:lpstr>
      <vt:lpstr>Methods (3/4)</vt:lpstr>
      <vt:lpstr>Methods (4/4)</vt:lpstr>
      <vt:lpstr>Experiments (1/3)</vt:lpstr>
      <vt:lpstr>Experiments (2/3)</vt:lpstr>
      <vt:lpstr>Experiments (3/3)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tekam</dc:creator>
  <cp:lastModifiedBy>kim sangho</cp:lastModifiedBy>
  <cp:revision>314</cp:revision>
  <cp:lastPrinted>2019-01-09T03:03:45Z</cp:lastPrinted>
  <dcterms:created xsi:type="dcterms:W3CDTF">2014-03-28T01:54:29Z</dcterms:created>
  <dcterms:modified xsi:type="dcterms:W3CDTF">2021-08-12T04:10:24Z</dcterms:modified>
</cp:coreProperties>
</file>